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4.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5.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6.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7.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8.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19.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20.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1.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2.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3.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4.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5.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6.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7.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theme/theme28.xml" ContentType="application/vnd.openxmlformats-officedocument.theme+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29.xml" ContentType="application/vnd.openxmlformats-officedocument.theme+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30.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31.xml" ContentType="application/vnd.openxmlformats-officedocument.theme+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77" r:id="rId2"/>
    <p:sldMasterId id="2147483955" r:id="rId3"/>
    <p:sldMasterId id="2147483980" r:id="rId4"/>
    <p:sldMasterId id="2147483993" r:id="rId5"/>
    <p:sldMasterId id="2147484859" r:id="rId6"/>
    <p:sldMasterId id="2147484969" r:id="rId7"/>
    <p:sldMasterId id="2147484995" r:id="rId8"/>
    <p:sldMasterId id="2147485008" r:id="rId9"/>
    <p:sldMasterId id="2147485198" r:id="rId10"/>
    <p:sldMasterId id="2147485236" r:id="rId11"/>
    <p:sldMasterId id="2147485311" r:id="rId12"/>
    <p:sldMasterId id="2147485337" r:id="rId13"/>
    <p:sldMasterId id="2147485349" r:id="rId14"/>
    <p:sldMasterId id="2147485412" r:id="rId15"/>
    <p:sldMasterId id="2147485450" r:id="rId16"/>
    <p:sldMasterId id="2147485463" r:id="rId17"/>
    <p:sldMasterId id="2147485476" r:id="rId18"/>
    <p:sldMasterId id="2147485489" r:id="rId19"/>
    <p:sldMasterId id="2147485501" r:id="rId20"/>
    <p:sldMasterId id="2147485513" r:id="rId21"/>
    <p:sldMasterId id="2147485525" r:id="rId22"/>
    <p:sldMasterId id="2147485538" r:id="rId23"/>
    <p:sldMasterId id="2147485551" r:id="rId24"/>
    <p:sldMasterId id="2147485563" r:id="rId25"/>
    <p:sldMasterId id="2147485576" r:id="rId26"/>
    <p:sldMasterId id="2147485589" r:id="rId27"/>
    <p:sldMasterId id="2147485602" r:id="rId28"/>
    <p:sldMasterId id="2147485615" r:id="rId29"/>
    <p:sldMasterId id="2147485628" r:id="rId30"/>
    <p:sldMasterId id="2147485641" r:id="rId31"/>
    <p:sldMasterId id="2147485653" r:id="rId32"/>
  </p:sldMasterIdLst>
  <p:notesMasterIdLst>
    <p:notesMasterId r:id="rId165"/>
  </p:notesMasterIdLst>
  <p:sldIdLst>
    <p:sldId id="5733" r:id="rId33"/>
    <p:sldId id="870" r:id="rId34"/>
    <p:sldId id="871" r:id="rId35"/>
    <p:sldId id="5719" r:id="rId36"/>
    <p:sldId id="5720" r:id="rId37"/>
    <p:sldId id="5721" r:id="rId38"/>
    <p:sldId id="5722" r:id="rId39"/>
    <p:sldId id="5723" r:id="rId40"/>
    <p:sldId id="5724" r:id="rId41"/>
    <p:sldId id="5725" r:id="rId42"/>
    <p:sldId id="741" r:id="rId43"/>
    <p:sldId id="742" r:id="rId44"/>
    <p:sldId id="743" r:id="rId45"/>
    <p:sldId id="752" r:id="rId46"/>
    <p:sldId id="750" r:id="rId47"/>
    <p:sldId id="751" r:id="rId48"/>
    <p:sldId id="841" r:id="rId49"/>
    <p:sldId id="749" r:id="rId50"/>
    <p:sldId id="754" r:id="rId51"/>
    <p:sldId id="759" r:id="rId52"/>
    <p:sldId id="753" r:id="rId53"/>
    <p:sldId id="757" r:id="rId54"/>
    <p:sldId id="755" r:id="rId55"/>
    <p:sldId id="756" r:id="rId56"/>
    <p:sldId id="758" r:id="rId57"/>
    <p:sldId id="842" r:id="rId58"/>
    <p:sldId id="844" r:id="rId59"/>
    <p:sldId id="878" r:id="rId60"/>
    <p:sldId id="843" r:id="rId61"/>
    <p:sldId id="789" r:id="rId62"/>
    <p:sldId id="656" r:id="rId63"/>
    <p:sldId id="762" r:id="rId64"/>
    <p:sldId id="865" r:id="rId65"/>
    <p:sldId id="866" r:id="rId66"/>
    <p:sldId id="5727" r:id="rId67"/>
    <p:sldId id="868" r:id="rId68"/>
    <p:sldId id="765" r:id="rId69"/>
    <p:sldId id="766" r:id="rId70"/>
    <p:sldId id="767" r:id="rId71"/>
    <p:sldId id="768" r:id="rId72"/>
    <p:sldId id="769" r:id="rId73"/>
    <p:sldId id="770" r:id="rId74"/>
    <p:sldId id="771" r:id="rId75"/>
    <p:sldId id="869" r:id="rId76"/>
    <p:sldId id="773" r:id="rId77"/>
    <p:sldId id="774" r:id="rId78"/>
    <p:sldId id="775" r:id="rId79"/>
    <p:sldId id="5728" r:id="rId80"/>
    <p:sldId id="5729" r:id="rId81"/>
    <p:sldId id="5187" r:id="rId82"/>
    <p:sldId id="5188" r:id="rId83"/>
    <p:sldId id="5189" r:id="rId84"/>
    <p:sldId id="5521" r:id="rId85"/>
    <p:sldId id="5133" r:id="rId86"/>
    <p:sldId id="778" r:id="rId87"/>
    <p:sldId id="779" r:id="rId88"/>
    <p:sldId id="5738" r:id="rId89"/>
    <p:sldId id="781" r:id="rId90"/>
    <p:sldId id="872" r:id="rId91"/>
    <p:sldId id="783" r:id="rId92"/>
    <p:sldId id="784" r:id="rId93"/>
    <p:sldId id="680" r:id="rId94"/>
    <p:sldId id="5600" r:id="rId95"/>
    <p:sldId id="786" r:id="rId96"/>
    <p:sldId id="5654" r:id="rId97"/>
    <p:sldId id="5298" r:id="rId98"/>
    <p:sldId id="809" r:id="rId99"/>
    <p:sldId id="4147" r:id="rId100"/>
    <p:sldId id="4698" r:id="rId101"/>
    <p:sldId id="3929" r:id="rId102"/>
    <p:sldId id="3930" r:id="rId103"/>
    <p:sldId id="5227" r:id="rId104"/>
    <p:sldId id="5228" r:id="rId105"/>
    <p:sldId id="5212" r:id="rId106"/>
    <p:sldId id="816" r:id="rId107"/>
    <p:sldId id="792" r:id="rId108"/>
    <p:sldId id="793" r:id="rId109"/>
    <p:sldId id="794" r:id="rId110"/>
    <p:sldId id="795" r:id="rId111"/>
    <p:sldId id="796" r:id="rId112"/>
    <p:sldId id="797" r:id="rId113"/>
    <p:sldId id="798" r:id="rId114"/>
    <p:sldId id="799" r:id="rId115"/>
    <p:sldId id="5739" r:id="rId116"/>
    <p:sldId id="867" r:id="rId117"/>
    <p:sldId id="800" r:id="rId118"/>
    <p:sldId id="801" r:id="rId119"/>
    <p:sldId id="802" r:id="rId120"/>
    <p:sldId id="803" r:id="rId121"/>
    <p:sldId id="804" r:id="rId122"/>
    <p:sldId id="805" r:id="rId123"/>
    <p:sldId id="814" r:id="rId124"/>
    <p:sldId id="807" r:id="rId125"/>
    <p:sldId id="747" r:id="rId126"/>
    <p:sldId id="748" r:id="rId127"/>
    <p:sldId id="396" r:id="rId128"/>
    <p:sldId id="650" r:id="rId129"/>
    <p:sldId id="651" r:id="rId130"/>
    <p:sldId id="397" r:id="rId131"/>
    <p:sldId id="727" r:id="rId132"/>
    <p:sldId id="728" r:id="rId133"/>
    <p:sldId id="729" r:id="rId134"/>
    <p:sldId id="398" r:id="rId135"/>
    <p:sldId id="730" r:id="rId136"/>
    <p:sldId id="731" r:id="rId137"/>
    <p:sldId id="732" r:id="rId138"/>
    <p:sldId id="733" r:id="rId139"/>
    <p:sldId id="734" r:id="rId140"/>
    <p:sldId id="735" r:id="rId141"/>
    <p:sldId id="736" r:id="rId142"/>
    <p:sldId id="737" r:id="rId143"/>
    <p:sldId id="746" r:id="rId144"/>
    <p:sldId id="812" r:id="rId145"/>
    <p:sldId id="817" r:id="rId146"/>
    <p:sldId id="918" r:id="rId147"/>
    <p:sldId id="958" r:id="rId148"/>
    <p:sldId id="5061" r:id="rId149"/>
    <p:sldId id="5736" r:id="rId150"/>
    <p:sldId id="917" r:id="rId151"/>
    <p:sldId id="941" r:id="rId152"/>
    <p:sldId id="943" r:id="rId153"/>
    <p:sldId id="948" r:id="rId154"/>
    <p:sldId id="908" r:id="rId155"/>
    <p:sldId id="909" r:id="rId156"/>
    <p:sldId id="910" r:id="rId157"/>
    <p:sldId id="911" r:id="rId158"/>
    <p:sldId id="912" r:id="rId159"/>
    <p:sldId id="913" r:id="rId160"/>
    <p:sldId id="914" r:id="rId161"/>
    <p:sldId id="915" r:id="rId162"/>
    <p:sldId id="916" r:id="rId163"/>
    <p:sldId id="5737" r:id="rId16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3EFB"/>
    <a:srgbClr val="1D4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36"/>
    <p:restoredTop sz="94669"/>
  </p:normalViewPr>
  <p:slideViewPr>
    <p:cSldViewPr>
      <p:cViewPr varScale="1">
        <p:scale>
          <a:sx n="87" d="100"/>
          <a:sy n="87" d="100"/>
        </p:scale>
        <p:origin x="1240"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85.xml"/><Relationship Id="rId21" Type="http://schemas.openxmlformats.org/officeDocument/2006/relationships/slideMaster" Target="slideMasters/slideMaster21.xml"/><Relationship Id="rId42" Type="http://schemas.openxmlformats.org/officeDocument/2006/relationships/slide" Target="slides/slide10.xml"/><Relationship Id="rId63" Type="http://schemas.openxmlformats.org/officeDocument/2006/relationships/slide" Target="slides/slide31.xml"/><Relationship Id="rId84" Type="http://schemas.openxmlformats.org/officeDocument/2006/relationships/slide" Target="slides/slide52.xml"/><Relationship Id="rId138" Type="http://schemas.openxmlformats.org/officeDocument/2006/relationships/slide" Target="slides/slide106.xml"/><Relationship Id="rId159" Type="http://schemas.openxmlformats.org/officeDocument/2006/relationships/slide" Target="slides/slide127.xml"/><Relationship Id="rId107" Type="http://schemas.openxmlformats.org/officeDocument/2006/relationships/slide" Target="slides/slide75.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53" Type="http://schemas.openxmlformats.org/officeDocument/2006/relationships/slide" Target="slides/slide21.xml"/><Relationship Id="rId74" Type="http://schemas.openxmlformats.org/officeDocument/2006/relationships/slide" Target="slides/slide42.xml"/><Relationship Id="rId128" Type="http://schemas.openxmlformats.org/officeDocument/2006/relationships/slide" Target="slides/slide96.xml"/><Relationship Id="rId149" Type="http://schemas.openxmlformats.org/officeDocument/2006/relationships/slide" Target="slides/slide117.xml"/><Relationship Id="rId5" Type="http://schemas.openxmlformats.org/officeDocument/2006/relationships/slideMaster" Target="slideMasters/slideMaster5.xml"/><Relationship Id="rId95" Type="http://schemas.openxmlformats.org/officeDocument/2006/relationships/slide" Target="slides/slide63.xml"/><Relationship Id="rId160" Type="http://schemas.openxmlformats.org/officeDocument/2006/relationships/slide" Target="slides/slide128.xml"/><Relationship Id="rId22" Type="http://schemas.openxmlformats.org/officeDocument/2006/relationships/slideMaster" Target="slideMasters/slideMaster22.xml"/><Relationship Id="rId43" Type="http://schemas.openxmlformats.org/officeDocument/2006/relationships/slide" Target="slides/slide11.xml"/><Relationship Id="rId64" Type="http://schemas.openxmlformats.org/officeDocument/2006/relationships/slide" Target="slides/slide32.xml"/><Relationship Id="rId118" Type="http://schemas.openxmlformats.org/officeDocument/2006/relationships/slide" Target="slides/slide86.xml"/><Relationship Id="rId139" Type="http://schemas.openxmlformats.org/officeDocument/2006/relationships/slide" Target="slides/slide107.xml"/><Relationship Id="rId85" Type="http://schemas.openxmlformats.org/officeDocument/2006/relationships/slide" Target="slides/slide53.xml"/><Relationship Id="rId150" Type="http://schemas.openxmlformats.org/officeDocument/2006/relationships/slide" Target="slides/slide118.xml"/><Relationship Id="rId12" Type="http://schemas.openxmlformats.org/officeDocument/2006/relationships/slideMaster" Target="slideMasters/slideMaster12.xml"/><Relationship Id="rId33" Type="http://schemas.openxmlformats.org/officeDocument/2006/relationships/slide" Target="slides/slide1.xml"/><Relationship Id="rId108" Type="http://schemas.openxmlformats.org/officeDocument/2006/relationships/slide" Target="slides/slide76.xml"/><Relationship Id="rId129" Type="http://schemas.openxmlformats.org/officeDocument/2006/relationships/slide" Target="slides/slide97.xml"/><Relationship Id="rId54" Type="http://schemas.openxmlformats.org/officeDocument/2006/relationships/slide" Target="slides/slide22.xml"/><Relationship Id="rId70" Type="http://schemas.openxmlformats.org/officeDocument/2006/relationships/slide" Target="slides/slide38.xml"/><Relationship Id="rId75" Type="http://schemas.openxmlformats.org/officeDocument/2006/relationships/slide" Target="slides/slide43.xml"/><Relationship Id="rId91" Type="http://schemas.openxmlformats.org/officeDocument/2006/relationships/slide" Target="slides/slide59.xml"/><Relationship Id="rId96" Type="http://schemas.openxmlformats.org/officeDocument/2006/relationships/slide" Target="slides/slide64.xml"/><Relationship Id="rId140" Type="http://schemas.openxmlformats.org/officeDocument/2006/relationships/slide" Target="slides/slide108.xml"/><Relationship Id="rId145" Type="http://schemas.openxmlformats.org/officeDocument/2006/relationships/slide" Target="slides/slide113.xml"/><Relationship Id="rId161" Type="http://schemas.openxmlformats.org/officeDocument/2006/relationships/slide" Target="slides/slide129.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17.xml"/><Relationship Id="rId114" Type="http://schemas.openxmlformats.org/officeDocument/2006/relationships/slide" Target="slides/slide82.xml"/><Relationship Id="rId119" Type="http://schemas.openxmlformats.org/officeDocument/2006/relationships/slide" Target="slides/slide87.xml"/><Relationship Id="rId44" Type="http://schemas.openxmlformats.org/officeDocument/2006/relationships/slide" Target="slides/slide12.xml"/><Relationship Id="rId60" Type="http://schemas.openxmlformats.org/officeDocument/2006/relationships/slide" Target="slides/slide28.xml"/><Relationship Id="rId65" Type="http://schemas.openxmlformats.org/officeDocument/2006/relationships/slide" Target="slides/slide33.xml"/><Relationship Id="rId81" Type="http://schemas.openxmlformats.org/officeDocument/2006/relationships/slide" Target="slides/slide49.xml"/><Relationship Id="rId86" Type="http://schemas.openxmlformats.org/officeDocument/2006/relationships/slide" Target="slides/slide54.xml"/><Relationship Id="rId130" Type="http://schemas.openxmlformats.org/officeDocument/2006/relationships/slide" Target="slides/slide98.xml"/><Relationship Id="rId135" Type="http://schemas.openxmlformats.org/officeDocument/2006/relationships/slide" Target="slides/slide103.xml"/><Relationship Id="rId151" Type="http://schemas.openxmlformats.org/officeDocument/2006/relationships/slide" Target="slides/slide119.xml"/><Relationship Id="rId156" Type="http://schemas.openxmlformats.org/officeDocument/2006/relationships/slide" Target="slides/slide124.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7.xml"/><Relationship Id="rId109" Type="http://schemas.openxmlformats.org/officeDocument/2006/relationships/slide" Target="slides/slide77.xml"/><Relationship Id="rId34" Type="http://schemas.openxmlformats.org/officeDocument/2006/relationships/slide" Target="slides/slide2.xml"/><Relationship Id="rId50" Type="http://schemas.openxmlformats.org/officeDocument/2006/relationships/slide" Target="slides/slide18.xml"/><Relationship Id="rId55" Type="http://schemas.openxmlformats.org/officeDocument/2006/relationships/slide" Target="slides/slide23.xml"/><Relationship Id="rId76" Type="http://schemas.openxmlformats.org/officeDocument/2006/relationships/slide" Target="slides/slide44.xml"/><Relationship Id="rId97" Type="http://schemas.openxmlformats.org/officeDocument/2006/relationships/slide" Target="slides/slide65.xml"/><Relationship Id="rId104" Type="http://schemas.openxmlformats.org/officeDocument/2006/relationships/slide" Target="slides/slide72.xml"/><Relationship Id="rId120" Type="http://schemas.openxmlformats.org/officeDocument/2006/relationships/slide" Target="slides/slide88.xml"/><Relationship Id="rId125" Type="http://schemas.openxmlformats.org/officeDocument/2006/relationships/slide" Target="slides/slide93.xml"/><Relationship Id="rId141" Type="http://schemas.openxmlformats.org/officeDocument/2006/relationships/slide" Target="slides/slide109.xml"/><Relationship Id="rId146" Type="http://schemas.openxmlformats.org/officeDocument/2006/relationships/slide" Target="slides/slide114.xml"/><Relationship Id="rId16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39.xml"/><Relationship Id="rId92" Type="http://schemas.openxmlformats.org/officeDocument/2006/relationships/slide" Target="slides/slide60.xml"/><Relationship Id="rId162" Type="http://schemas.openxmlformats.org/officeDocument/2006/relationships/slide" Target="slides/slide130.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8.xml"/><Relationship Id="rId45" Type="http://schemas.openxmlformats.org/officeDocument/2006/relationships/slide" Target="slides/slide13.xml"/><Relationship Id="rId66" Type="http://schemas.openxmlformats.org/officeDocument/2006/relationships/slide" Target="slides/slide34.xml"/><Relationship Id="rId87" Type="http://schemas.openxmlformats.org/officeDocument/2006/relationships/slide" Target="slides/slide55.xml"/><Relationship Id="rId110" Type="http://schemas.openxmlformats.org/officeDocument/2006/relationships/slide" Target="slides/slide78.xml"/><Relationship Id="rId115" Type="http://schemas.openxmlformats.org/officeDocument/2006/relationships/slide" Target="slides/slide83.xml"/><Relationship Id="rId131" Type="http://schemas.openxmlformats.org/officeDocument/2006/relationships/slide" Target="slides/slide99.xml"/><Relationship Id="rId136" Type="http://schemas.openxmlformats.org/officeDocument/2006/relationships/slide" Target="slides/slide104.xml"/><Relationship Id="rId157" Type="http://schemas.openxmlformats.org/officeDocument/2006/relationships/slide" Target="slides/slide125.xml"/><Relationship Id="rId61" Type="http://schemas.openxmlformats.org/officeDocument/2006/relationships/slide" Target="slides/slide29.xml"/><Relationship Id="rId82" Type="http://schemas.openxmlformats.org/officeDocument/2006/relationships/slide" Target="slides/slide50.xml"/><Relationship Id="rId152" Type="http://schemas.openxmlformats.org/officeDocument/2006/relationships/slide" Target="slides/slide120.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3.xml"/><Relationship Id="rId56" Type="http://schemas.openxmlformats.org/officeDocument/2006/relationships/slide" Target="slides/slide24.xml"/><Relationship Id="rId77" Type="http://schemas.openxmlformats.org/officeDocument/2006/relationships/slide" Target="slides/slide45.xml"/><Relationship Id="rId100" Type="http://schemas.openxmlformats.org/officeDocument/2006/relationships/slide" Target="slides/slide68.xml"/><Relationship Id="rId105" Type="http://schemas.openxmlformats.org/officeDocument/2006/relationships/slide" Target="slides/slide73.xml"/><Relationship Id="rId126" Type="http://schemas.openxmlformats.org/officeDocument/2006/relationships/slide" Target="slides/slide94.xml"/><Relationship Id="rId147" Type="http://schemas.openxmlformats.org/officeDocument/2006/relationships/slide" Target="slides/slide115.xml"/><Relationship Id="rId168"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19.xml"/><Relationship Id="rId72" Type="http://schemas.openxmlformats.org/officeDocument/2006/relationships/slide" Target="slides/slide40.xml"/><Relationship Id="rId93" Type="http://schemas.openxmlformats.org/officeDocument/2006/relationships/slide" Target="slides/slide61.xml"/><Relationship Id="rId98" Type="http://schemas.openxmlformats.org/officeDocument/2006/relationships/slide" Target="slides/slide66.xml"/><Relationship Id="rId121" Type="http://schemas.openxmlformats.org/officeDocument/2006/relationships/slide" Target="slides/slide89.xml"/><Relationship Id="rId142" Type="http://schemas.openxmlformats.org/officeDocument/2006/relationships/slide" Target="slides/slide110.xml"/><Relationship Id="rId163" Type="http://schemas.openxmlformats.org/officeDocument/2006/relationships/slide" Target="slides/slide131.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4.xml"/><Relationship Id="rId67" Type="http://schemas.openxmlformats.org/officeDocument/2006/relationships/slide" Target="slides/slide35.xml"/><Relationship Id="rId116" Type="http://schemas.openxmlformats.org/officeDocument/2006/relationships/slide" Target="slides/slide84.xml"/><Relationship Id="rId137" Type="http://schemas.openxmlformats.org/officeDocument/2006/relationships/slide" Target="slides/slide105.xml"/><Relationship Id="rId158" Type="http://schemas.openxmlformats.org/officeDocument/2006/relationships/slide" Target="slides/slide126.xml"/><Relationship Id="rId20" Type="http://schemas.openxmlformats.org/officeDocument/2006/relationships/slideMaster" Target="slideMasters/slideMaster20.xml"/><Relationship Id="rId41" Type="http://schemas.openxmlformats.org/officeDocument/2006/relationships/slide" Target="slides/slide9.xml"/><Relationship Id="rId62" Type="http://schemas.openxmlformats.org/officeDocument/2006/relationships/slide" Target="slides/slide30.xml"/><Relationship Id="rId83" Type="http://schemas.openxmlformats.org/officeDocument/2006/relationships/slide" Target="slides/slide51.xml"/><Relationship Id="rId88" Type="http://schemas.openxmlformats.org/officeDocument/2006/relationships/slide" Target="slides/slide56.xml"/><Relationship Id="rId111" Type="http://schemas.openxmlformats.org/officeDocument/2006/relationships/slide" Target="slides/slide79.xml"/><Relationship Id="rId132" Type="http://schemas.openxmlformats.org/officeDocument/2006/relationships/slide" Target="slides/slide100.xml"/><Relationship Id="rId153" Type="http://schemas.openxmlformats.org/officeDocument/2006/relationships/slide" Target="slides/slide121.xml"/><Relationship Id="rId15" Type="http://schemas.openxmlformats.org/officeDocument/2006/relationships/slideMaster" Target="slideMasters/slideMaster15.xml"/><Relationship Id="rId36" Type="http://schemas.openxmlformats.org/officeDocument/2006/relationships/slide" Target="slides/slide4.xml"/><Relationship Id="rId57" Type="http://schemas.openxmlformats.org/officeDocument/2006/relationships/slide" Target="slides/slide25.xml"/><Relationship Id="rId106" Type="http://schemas.openxmlformats.org/officeDocument/2006/relationships/slide" Target="slides/slide74.xml"/><Relationship Id="rId127" Type="http://schemas.openxmlformats.org/officeDocument/2006/relationships/slide" Target="slides/slide9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0.xml"/><Relationship Id="rId73" Type="http://schemas.openxmlformats.org/officeDocument/2006/relationships/slide" Target="slides/slide41.xml"/><Relationship Id="rId78" Type="http://schemas.openxmlformats.org/officeDocument/2006/relationships/slide" Target="slides/slide46.xml"/><Relationship Id="rId94" Type="http://schemas.openxmlformats.org/officeDocument/2006/relationships/slide" Target="slides/slide62.xml"/><Relationship Id="rId99" Type="http://schemas.openxmlformats.org/officeDocument/2006/relationships/slide" Target="slides/slide67.xml"/><Relationship Id="rId101" Type="http://schemas.openxmlformats.org/officeDocument/2006/relationships/slide" Target="slides/slide69.xml"/><Relationship Id="rId122" Type="http://schemas.openxmlformats.org/officeDocument/2006/relationships/slide" Target="slides/slide90.xml"/><Relationship Id="rId143" Type="http://schemas.openxmlformats.org/officeDocument/2006/relationships/slide" Target="slides/slide111.xml"/><Relationship Id="rId148" Type="http://schemas.openxmlformats.org/officeDocument/2006/relationships/slide" Target="slides/slide116.xml"/><Relationship Id="rId164" Type="http://schemas.openxmlformats.org/officeDocument/2006/relationships/slide" Target="slides/slide132.xml"/><Relationship Id="rId16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Master" Target="slideMasters/slideMaster26.xml"/><Relationship Id="rId47" Type="http://schemas.openxmlformats.org/officeDocument/2006/relationships/slide" Target="slides/slide15.xml"/><Relationship Id="rId68" Type="http://schemas.openxmlformats.org/officeDocument/2006/relationships/slide" Target="slides/slide36.xml"/><Relationship Id="rId89" Type="http://schemas.openxmlformats.org/officeDocument/2006/relationships/slide" Target="slides/slide57.xml"/><Relationship Id="rId112" Type="http://schemas.openxmlformats.org/officeDocument/2006/relationships/slide" Target="slides/slide80.xml"/><Relationship Id="rId133" Type="http://schemas.openxmlformats.org/officeDocument/2006/relationships/slide" Target="slides/slide101.xml"/><Relationship Id="rId154" Type="http://schemas.openxmlformats.org/officeDocument/2006/relationships/slide" Target="slides/slide122.xml"/><Relationship Id="rId16" Type="http://schemas.openxmlformats.org/officeDocument/2006/relationships/slideMaster" Target="slideMasters/slideMaster16.xml"/><Relationship Id="rId37" Type="http://schemas.openxmlformats.org/officeDocument/2006/relationships/slide" Target="slides/slide5.xml"/><Relationship Id="rId58" Type="http://schemas.openxmlformats.org/officeDocument/2006/relationships/slide" Target="slides/slide26.xml"/><Relationship Id="rId79" Type="http://schemas.openxmlformats.org/officeDocument/2006/relationships/slide" Target="slides/slide47.xml"/><Relationship Id="rId102" Type="http://schemas.openxmlformats.org/officeDocument/2006/relationships/slide" Target="slides/slide70.xml"/><Relationship Id="rId123" Type="http://schemas.openxmlformats.org/officeDocument/2006/relationships/slide" Target="slides/slide91.xml"/><Relationship Id="rId144" Type="http://schemas.openxmlformats.org/officeDocument/2006/relationships/slide" Target="slides/slide112.xml"/><Relationship Id="rId90" Type="http://schemas.openxmlformats.org/officeDocument/2006/relationships/slide" Target="slides/slide58.xml"/><Relationship Id="rId165" Type="http://schemas.openxmlformats.org/officeDocument/2006/relationships/notesMaster" Target="notesMasters/notesMaster1.xml"/><Relationship Id="rId27" Type="http://schemas.openxmlformats.org/officeDocument/2006/relationships/slideMaster" Target="slideMasters/slideMaster27.xml"/><Relationship Id="rId48" Type="http://schemas.openxmlformats.org/officeDocument/2006/relationships/slide" Target="slides/slide16.xml"/><Relationship Id="rId69" Type="http://schemas.openxmlformats.org/officeDocument/2006/relationships/slide" Target="slides/slide37.xml"/><Relationship Id="rId113" Type="http://schemas.openxmlformats.org/officeDocument/2006/relationships/slide" Target="slides/slide81.xml"/><Relationship Id="rId134" Type="http://schemas.openxmlformats.org/officeDocument/2006/relationships/slide" Target="slides/slide102.xml"/><Relationship Id="rId80" Type="http://schemas.openxmlformats.org/officeDocument/2006/relationships/slide" Target="slides/slide48.xml"/><Relationship Id="rId155" Type="http://schemas.openxmlformats.org/officeDocument/2006/relationships/slide" Target="slides/slide123.xml"/><Relationship Id="rId17" Type="http://schemas.openxmlformats.org/officeDocument/2006/relationships/slideMaster" Target="slideMasters/slideMaster17.xml"/><Relationship Id="rId38" Type="http://schemas.openxmlformats.org/officeDocument/2006/relationships/slide" Target="slides/slide6.xml"/><Relationship Id="rId59" Type="http://schemas.openxmlformats.org/officeDocument/2006/relationships/slide" Target="slides/slide27.xml"/><Relationship Id="rId103" Type="http://schemas.openxmlformats.org/officeDocument/2006/relationships/slide" Target="slides/slide71.xml"/><Relationship Id="rId124" Type="http://schemas.openxmlformats.org/officeDocument/2006/relationships/slide" Target="slides/slide9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DFFD09-4CDF-164B-89C4-35992E2E6EF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6C3243B-6B73-B44D-849C-0AAF8CDC164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cs typeface="Arial" panose="020B0604020202020204" pitchFamily="34" charset="0"/>
              </a:defRPr>
            </a:lvl1pPr>
          </a:lstStyle>
          <a:p>
            <a:pPr>
              <a:defRPr/>
            </a:pPr>
            <a:fld id="{53E3950D-8371-8B4E-B94C-F6B4FED4248B}" type="datetime1">
              <a:rPr lang="en-US" altLang="en-US"/>
              <a:pPr>
                <a:defRPr/>
              </a:pPr>
              <a:t>2/21/20</a:t>
            </a:fld>
            <a:endParaRPr lang="en-US" altLang="en-US"/>
          </a:p>
        </p:txBody>
      </p:sp>
      <p:sp>
        <p:nvSpPr>
          <p:cNvPr id="4" name="Slide Image Placeholder 3">
            <a:extLst>
              <a:ext uri="{FF2B5EF4-FFF2-40B4-BE49-F238E27FC236}">
                <a16:creationId xmlns:a16="http://schemas.microsoft.com/office/drawing/2014/main" id="{298E94DD-1C25-644A-97C2-065A6632E0A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46EA9EF-887D-024D-A981-C83723D2CFF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38CFF1E-1963-4E43-BD3F-22F8CB0641F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4947558-60FF-FB47-B078-F2E83A71540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cs typeface="Arial" panose="020B0604020202020204" pitchFamily="34" charset="0"/>
              </a:defRPr>
            </a:lvl1pPr>
          </a:lstStyle>
          <a:p>
            <a:pPr>
              <a:defRPr/>
            </a:pPr>
            <a:fld id="{73CFECF0-CC82-6043-8453-FB2A729FF35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n.wikipedia.org/wiki/Richard_W._Hamming"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en.wikipedia.org/wiki/Bell_System_Technical_Journal" TargetMode="External"/><Relationship Id="rId4" Type="http://schemas.openxmlformats.org/officeDocument/2006/relationships/hyperlink" Target="http://wayback.archive.org/web/20060525060427/http:/www.caip.rutgers.edu/~bushnell/dsdwebsite/hamming.pdf"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34152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Slide Image Placeholder 1">
            <a:extLst>
              <a:ext uri="{FF2B5EF4-FFF2-40B4-BE49-F238E27FC236}">
                <a16:creationId xmlns:a16="http://schemas.microsoft.com/office/drawing/2014/main" id="{D011EA39-C108-6540-8F4A-A86A99323A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2" name="Notes Placeholder 2">
            <a:extLst>
              <a:ext uri="{FF2B5EF4-FFF2-40B4-BE49-F238E27FC236}">
                <a16:creationId xmlns:a16="http://schemas.microsoft.com/office/drawing/2014/main" id="{123D9E19-0A03-5B4E-A627-949FE2A63D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5523" name="Slide Number Placeholder 3">
            <a:extLst>
              <a:ext uri="{FF2B5EF4-FFF2-40B4-BE49-F238E27FC236}">
                <a16:creationId xmlns:a16="http://schemas.microsoft.com/office/drawing/2014/main" id="{456D04BF-D8A5-DF46-977E-EEA657DE87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6985EF-1D0E-A941-A609-D6F83DC32D15}"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47626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Image Placeholder 1">
            <a:extLst>
              <a:ext uri="{FF2B5EF4-FFF2-40B4-BE49-F238E27FC236}">
                <a16:creationId xmlns:a16="http://schemas.microsoft.com/office/drawing/2014/main" id="{360D2D08-BD50-7E49-AD3E-AEEA7A182A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7570" name="Notes Placeholder 2">
            <a:extLst>
              <a:ext uri="{FF2B5EF4-FFF2-40B4-BE49-F238E27FC236}">
                <a16:creationId xmlns:a16="http://schemas.microsoft.com/office/drawing/2014/main" id="{207137AD-56E5-DE43-B671-EFC6FF4605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7571" name="Slide Number Placeholder 3">
            <a:extLst>
              <a:ext uri="{FF2B5EF4-FFF2-40B4-BE49-F238E27FC236}">
                <a16:creationId xmlns:a16="http://schemas.microsoft.com/office/drawing/2014/main" id="{A540A67A-E11F-EE46-B818-7749CF5E83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11A37D5-DDF4-F144-9357-8C4874054088}"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422097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Slide Image Placeholder 1">
            <a:extLst>
              <a:ext uri="{FF2B5EF4-FFF2-40B4-BE49-F238E27FC236}">
                <a16:creationId xmlns:a16="http://schemas.microsoft.com/office/drawing/2014/main" id="{E671BCD7-AD4B-7146-8458-3D922EA96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8" name="Notes Placeholder 2">
            <a:extLst>
              <a:ext uri="{FF2B5EF4-FFF2-40B4-BE49-F238E27FC236}">
                <a16:creationId xmlns:a16="http://schemas.microsoft.com/office/drawing/2014/main" id="{34B67BF5-5E18-1744-8760-27A3B2AE6D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9619" name="Slide Number Placeholder 3">
            <a:extLst>
              <a:ext uri="{FF2B5EF4-FFF2-40B4-BE49-F238E27FC236}">
                <a16:creationId xmlns:a16="http://schemas.microsoft.com/office/drawing/2014/main" id="{33EBCA1E-34D4-164F-8998-D3F7ADC368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40F0BAD-3602-5947-A6A1-34D177256413}"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09244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Slide Image Placeholder 1">
            <a:extLst>
              <a:ext uri="{FF2B5EF4-FFF2-40B4-BE49-F238E27FC236}">
                <a16:creationId xmlns:a16="http://schemas.microsoft.com/office/drawing/2014/main" id="{E65E6944-EFBD-D145-84B8-AD65781897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6" name="Notes Placeholder 2">
            <a:extLst>
              <a:ext uri="{FF2B5EF4-FFF2-40B4-BE49-F238E27FC236}">
                <a16:creationId xmlns:a16="http://schemas.microsoft.com/office/drawing/2014/main" id="{9B4BB72E-6CE6-4F4E-8773-A408032043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41667" name="Slide Number Placeholder 3">
            <a:extLst>
              <a:ext uri="{FF2B5EF4-FFF2-40B4-BE49-F238E27FC236}">
                <a16:creationId xmlns:a16="http://schemas.microsoft.com/office/drawing/2014/main" id="{C4D22630-457C-234C-B020-7A6614D4CF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0FEC3C-0E52-3B44-A941-D10912FAA4D1}"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16513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Slide Image Placeholder 1">
            <a:extLst>
              <a:ext uri="{FF2B5EF4-FFF2-40B4-BE49-F238E27FC236}">
                <a16:creationId xmlns:a16="http://schemas.microsoft.com/office/drawing/2014/main" id="{ADDB9257-C8D3-D042-B334-A8BDA304DBE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a:extLst>
              <a:ext uri="{FF2B5EF4-FFF2-40B4-BE49-F238E27FC236}">
                <a16:creationId xmlns:a16="http://schemas.microsoft.com/office/drawing/2014/main" id="{D75FF137-7737-6349-AF7F-9FFDED8A0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When we executed the code on four different processors, all four of them yielded errors. Intel Haswell has the most errors, at 23 thousand, because it has the highest rate of accessing DRAM.</a:t>
            </a:r>
          </a:p>
          <a:p>
            <a:endParaRPr lang="en-US" altLang="en-US">
              <a:ea typeface="ＭＳ Ｐゴシック" panose="020B0600070205080204" pitchFamily="34" charset="-128"/>
            </a:endParaRPr>
          </a:p>
          <a:p>
            <a:r>
              <a:rPr lang="en-US" altLang="en-US">
                <a:ea typeface="ＭＳ Ｐゴシック" panose="020B0600070205080204" pitchFamily="34" charset="-128"/>
              </a:rPr>
              <a:t>Later on, I’ll show that we can induce as many as ten million disturbance errors in a more controlled environment.</a:t>
            </a:r>
          </a:p>
          <a:p>
            <a:endParaRPr lang="en-US" altLang="en-US">
              <a:ea typeface="ＭＳ Ｐゴシック" panose="020B0600070205080204" pitchFamily="34" charset="-128"/>
            </a:endParaRPr>
          </a:p>
          <a:p>
            <a:r>
              <a:rPr lang="en-US" altLang="en-US">
                <a:ea typeface="ＭＳ Ｐゴシック" panose="020B0600070205080204" pitchFamily="34" charset="-128"/>
              </a:rPr>
              <a:t>From this, we conclude that disturbance errors are a serious reliability issue.</a:t>
            </a:r>
          </a:p>
        </p:txBody>
      </p:sp>
      <p:sp>
        <p:nvSpPr>
          <p:cNvPr id="4" name="Slide Number Placeholder 3">
            <a:extLst>
              <a:ext uri="{FF2B5EF4-FFF2-40B4-BE49-F238E27FC236}">
                <a16:creationId xmlns:a16="http://schemas.microsoft.com/office/drawing/2014/main" id="{3514E294-308B-0741-8CD4-0E4011CF22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CD4031-4813-194A-A084-D4B72841E8C8}"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8331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Slide Image Placeholder 1">
            <a:extLst>
              <a:ext uri="{FF2B5EF4-FFF2-40B4-BE49-F238E27FC236}">
                <a16:creationId xmlns:a16="http://schemas.microsoft.com/office/drawing/2014/main" id="{00CE0425-400F-0448-A136-9568AF5B3F9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2" name="Notes Placeholder 2">
            <a:extLst>
              <a:ext uri="{FF2B5EF4-FFF2-40B4-BE49-F238E27FC236}">
                <a16:creationId xmlns:a16="http://schemas.microsoft.com/office/drawing/2014/main" id="{8B8A65C8-A3D2-D547-8400-9910E916894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Picture from the article:</a:t>
            </a:r>
          </a:p>
          <a:p>
            <a:r>
              <a:rPr lang="en-US" altLang="en-US">
                <a:ea typeface="ＭＳ Ｐゴシック" panose="020B0600070205080204" pitchFamily="34" charset="-128"/>
              </a:rPr>
              <a:t>http://thehackernews.com/2015/03/dram-rowhammer-vulnerability.html</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45763" name="Slide Number Placeholder 3">
            <a:extLst>
              <a:ext uri="{FF2B5EF4-FFF2-40B4-BE49-F238E27FC236}">
                <a16:creationId xmlns:a16="http://schemas.microsoft.com/office/drawing/2014/main" id="{E6754455-6B61-1443-A26F-CCA7BC5E00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D25E5FC-078A-504D-86B9-DF8D097100E8}"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8772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a:extLst>
              <a:ext uri="{FF2B5EF4-FFF2-40B4-BE49-F238E27FC236}">
                <a16:creationId xmlns:a16="http://schemas.microsoft.com/office/drawing/2014/main" id="{D5D372BD-E4FF-9841-8496-1760880C89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2" name="Notes Placeholder 2">
            <a:extLst>
              <a:ext uri="{FF2B5EF4-FFF2-40B4-BE49-F238E27FC236}">
                <a16:creationId xmlns:a16="http://schemas.microsoft.com/office/drawing/2014/main" id="{0CE81D25-605B-884B-A1AF-4FC6A83990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Here is a list of four potential solutions to disturbance errors: making better DRAM chips, refreshing more frequently, employing sophisticated ECC schemes, and using hardware counters to track the number of accesses to different rows.</a:t>
            </a:r>
          </a:p>
          <a:p>
            <a:endParaRPr lang="en-US" altLang="en-US">
              <a:ea typeface="ＭＳ Ｐゴシック" panose="020B0600070205080204" pitchFamily="34" charset="-128"/>
            </a:endParaRPr>
          </a:p>
          <a:p>
            <a:r>
              <a:rPr lang="en-US" altLang="en-US">
                <a:ea typeface="ＭＳ Ｐゴシック" panose="020B0600070205080204" pitchFamily="34" charset="-128"/>
              </a:rPr>
              <a:t>However, all of these solutions incur a large overhead in terms cost, power, performance, and/or complexity.</a:t>
            </a:r>
          </a:p>
        </p:txBody>
      </p:sp>
      <p:sp>
        <p:nvSpPr>
          <p:cNvPr id="250883" name="Slide Number Placeholder 3">
            <a:extLst>
              <a:ext uri="{FF2B5EF4-FFF2-40B4-BE49-F238E27FC236}">
                <a16:creationId xmlns:a16="http://schemas.microsoft.com/office/drawing/2014/main" id="{F1CDEAFC-C8B1-8B49-A3FF-7B96A9F5F2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1B428A4-90F1-6745-9672-3E9E5F0A0001}"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16485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a:extLst>
              <a:ext uri="{FF2B5EF4-FFF2-40B4-BE49-F238E27FC236}">
                <a16:creationId xmlns:a16="http://schemas.microsoft.com/office/drawing/2014/main" id="{FC95D673-7AED-7741-8ADE-4290650AC7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0" name="Notes Placeholder 2">
            <a:extLst>
              <a:ext uri="{FF2B5EF4-FFF2-40B4-BE49-F238E27FC236}">
                <a16:creationId xmlns:a16="http://schemas.microsoft.com/office/drawing/2014/main" id="{20B2104F-A408-704D-8972-77079B6749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provide a more efficient solution, called PARA, which stands for probabilistic adjacent row activation.</a:t>
            </a:r>
          </a:p>
          <a:p>
            <a:endParaRPr lang="en-US" altLang="en-US">
              <a:ea typeface="ＭＳ Ｐゴシック" panose="020B0600070205080204" pitchFamily="34" charset="-128"/>
            </a:endParaRPr>
          </a:p>
          <a:p>
            <a:r>
              <a:rPr lang="en-US" altLang="en-US">
                <a:ea typeface="ＭＳ Ｐゴシック" panose="020B0600070205080204" pitchFamily="34" charset="-128"/>
              </a:rPr>
              <a:t>The key idea is thus: after closing a row, we activate (i.e., refresh) one of its neighbors with a low probability, for example, p equal to 0.005.</a:t>
            </a:r>
          </a:p>
          <a:p>
            <a:endParaRPr lang="en-US" altLang="en-US">
              <a:ea typeface="ＭＳ Ｐゴシック" panose="020B0600070205080204" pitchFamily="34" charset="-128"/>
            </a:endParaRPr>
          </a:p>
          <a:p>
            <a:r>
              <a:rPr lang="en-US" altLang="en-US">
                <a:ea typeface="ＭＳ Ｐゴシック" panose="020B0600070205080204" pitchFamily="34" charset="-128"/>
              </a:rPr>
              <a:t>PARA provides a strong reliability guarantee even under the worst-case access patterns to DRAM. When we set p to 0.005, the expected number of errors in one year is 9.4 times 10 to the negative 14. This probability is much lower the failure rate of other hardware components, for example, the hard-disk drive.</a:t>
            </a:r>
          </a:p>
          <a:p>
            <a:endParaRPr lang="en-US" altLang="en-US">
              <a:ea typeface="ＭＳ Ｐゴシック" panose="020B0600070205080204" pitchFamily="34" charset="-128"/>
            </a:endParaRPr>
          </a:p>
          <a:p>
            <a:r>
              <a:rPr lang="en-US" altLang="en-US">
                <a:ea typeface="ＭＳ Ｐゴシック" panose="020B0600070205080204" pitchFamily="34" charset="-128"/>
              </a:rPr>
              <a:t>And by adjusting the value of p, PARA can provide an arbitrarily strong-degree of protection against errors. </a:t>
            </a:r>
          </a:p>
        </p:txBody>
      </p:sp>
      <p:sp>
        <p:nvSpPr>
          <p:cNvPr id="252931" name="Slide Number Placeholder 3">
            <a:extLst>
              <a:ext uri="{FF2B5EF4-FFF2-40B4-BE49-F238E27FC236}">
                <a16:creationId xmlns:a16="http://schemas.microsoft.com/office/drawing/2014/main" id="{D26D5C22-2200-7741-BBCB-C821007311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A8AF57D-8188-3246-ADB9-11CADE49479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02966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a:extLst>
              <a:ext uri="{FF2B5EF4-FFF2-40B4-BE49-F238E27FC236}">
                <a16:creationId xmlns:a16="http://schemas.microsoft.com/office/drawing/2014/main" id="{1AB58F4F-3748-9F44-8FF3-2B1098E92F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18" name="Notes Placeholder 2">
            <a:extLst>
              <a:ext uri="{FF2B5EF4-FFF2-40B4-BE49-F238E27FC236}">
                <a16:creationId xmlns:a16="http://schemas.microsoft.com/office/drawing/2014/main" id="{064CA156-0FCE-F74F-997D-2D401B5E62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214019" name="Slide Number Placeholder 3">
            <a:extLst>
              <a:ext uri="{FF2B5EF4-FFF2-40B4-BE49-F238E27FC236}">
                <a16:creationId xmlns:a16="http://schemas.microsoft.com/office/drawing/2014/main" id="{037E1CEB-BBA4-7242-8D48-0F1F7AE9DE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427BA9DA-E02B-E94C-BBA5-0AF495F38AB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76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59013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a:extLst>
              <a:ext uri="{FF2B5EF4-FFF2-40B4-BE49-F238E27FC236}">
                <a16:creationId xmlns:a16="http://schemas.microsoft.com/office/drawing/2014/main" id="{841E13F0-A5F0-9D4A-B1C0-659195AF27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6" name="Notes Placeholder 2">
            <a:extLst>
              <a:ext uri="{FF2B5EF4-FFF2-40B4-BE49-F238E27FC236}">
                <a16:creationId xmlns:a16="http://schemas.microsoft.com/office/drawing/2014/main" id="{6DDBEB86-0884-4D42-A697-9F3A5F3B2A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216067" name="Slide Number Placeholder 3">
            <a:extLst>
              <a:ext uri="{FF2B5EF4-FFF2-40B4-BE49-F238E27FC236}">
                <a16:creationId xmlns:a16="http://schemas.microsoft.com/office/drawing/2014/main" id="{068326E6-9280-3F4C-BE44-65BAF5C7E8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9F9EB3F-C863-0B42-8CB9-C15C5F065B9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3381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a:extLst>
              <a:ext uri="{FF2B5EF4-FFF2-40B4-BE49-F238E27FC236}">
                <a16:creationId xmlns:a16="http://schemas.microsoft.com/office/drawing/2014/main" id="{FB4DD9D6-639C-3643-8E82-40A227BFC3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8" name="Notes Placeholder 2">
            <a:extLst>
              <a:ext uri="{FF2B5EF4-FFF2-40B4-BE49-F238E27FC236}">
                <a16:creationId xmlns:a16="http://schemas.microsoft.com/office/drawing/2014/main" id="{E72F1107-1163-9544-AB04-6D331864E8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ea typeface="ＭＳ Ｐゴシック" panose="020B0600070205080204" pitchFamily="34" charset="-128"/>
              </a:rPr>
              <a:t>ISA is the interface between hardware and software… It is a contract that the hardware promises to satisfy.</a:t>
            </a:r>
          </a:p>
          <a:p>
            <a:pPr eaLnBrk="1" hangingPunct="1">
              <a:spcBef>
                <a:spcPct val="0"/>
              </a:spcBef>
            </a:pPr>
            <a:r>
              <a:rPr lang="en-US" altLang="en-US">
                <a:latin typeface="Arial" panose="020B0604020202020204" pitchFamily="34" charset="0"/>
                <a:ea typeface="ＭＳ Ｐゴシック" panose="020B0600070205080204" pitchFamily="34" charset="-128"/>
              </a:rPr>
              <a:t>Algorithm: step by step procedure where each step is effectively computable (by a computer), is definite (precisely defined) – “do until fast” is not definite, and terminates</a:t>
            </a: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r>
              <a:rPr lang="en-US" altLang="en-US">
                <a:latin typeface="Arial" panose="020B0604020202020204" pitchFamily="34" charset="0"/>
                <a:ea typeface="ＭＳ Ｐゴシック" panose="020B0600070205080204" pitchFamily="34" charset="-128"/>
              </a:rPr>
              <a:t>Hamming distance: number of locations in which the corresponding symbols of two equal-length strings is different</a:t>
            </a: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hlinkClick r:id="rId3" tooltip="Richard W. Hamming"/>
              </a:rPr>
              <a:t>Hamming, Richard W.</a:t>
            </a:r>
            <a:r>
              <a:rPr lang="en-US" altLang="en-US">
                <a:ea typeface="ＭＳ Ｐゴシック" panose="020B0600070205080204" pitchFamily="34" charset="-128"/>
              </a:rPr>
              <a:t> (1950), </a:t>
            </a:r>
            <a:r>
              <a:rPr lang="en-US" altLang="en-US">
                <a:ea typeface="ＭＳ Ｐゴシック" panose="020B0600070205080204" pitchFamily="34" charset="-128"/>
                <a:hlinkClick r:id="rId4"/>
              </a:rPr>
              <a:t>"Error detecting and error correcting codes"</a:t>
            </a:r>
            <a:r>
              <a:rPr lang="en-US" altLang="en-US">
                <a:ea typeface="ＭＳ Ｐゴシック" panose="020B0600070205080204" pitchFamily="34" charset="-128"/>
              </a:rPr>
              <a:t>, </a:t>
            </a:r>
            <a:r>
              <a:rPr lang="en-US" altLang="en-US" i="1">
                <a:ea typeface="ＭＳ Ｐゴシック" panose="020B0600070205080204" pitchFamily="34" charset="-128"/>
                <a:hlinkClick r:id="rId5" tooltip="Bell System Technical Journal"/>
              </a:rPr>
              <a:t>Bell System Technical Journal</a:t>
            </a:r>
            <a:r>
              <a:rPr lang="en-US" altLang="en-US">
                <a:ea typeface="ＭＳ Ｐゴシック" panose="020B0600070205080204" pitchFamily="34" charset="-128"/>
              </a:rPr>
              <a:t> </a:t>
            </a:r>
            <a:r>
              <a:rPr lang="en-US" altLang="en-US" b="1">
                <a:ea typeface="ＭＳ Ｐゴシック" panose="020B0600070205080204" pitchFamily="34" charset="-128"/>
              </a:rPr>
              <a:t>29</a:t>
            </a:r>
            <a:r>
              <a:rPr lang="en-US" altLang="en-US">
                <a:ea typeface="ＭＳ Ｐゴシック" panose="020B0600070205080204" pitchFamily="34" charset="-128"/>
              </a:rPr>
              <a:t> (2): 147–160</a:t>
            </a:r>
          </a:p>
          <a:p>
            <a:pPr eaLnBrk="1" hangingPunct="1">
              <a:spcBef>
                <a:spcPct val="0"/>
              </a:spcBef>
            </a:pPr>
            <a:endParaRPr lang="en-US" altLang="en-US">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rPr>
              <a:t>Hamming codes</a:t>
            </a:r>
            <a:endParaRPr lang="en-US" altLang="en-US">
              <a:latin typeface="Arial" panose="020B0604020202020204" pitchFamily="34" charset="0"/>
              <a:ea typeface="ＭＳ Ｐゴシック" panose="020B0600070205080204" pitchFamily="34" charset="-128"/>
            </a:endParaRPr>
          </a:p>
          <a:p>
            <a:pPr eaLnBrk="1" hangingPunct="1">
              <a:spcBef>
                <a:spcPct val="0"/>
              </a:spcBef>
            </a:pPr>
            <a:endParaRPr lang="en-US" altLang="en-US">
              <a:latin typeface="Arial" panose="020B0604020202020204" pitchFamily="34" charset="0"/>
              <a:ea typeface="ＭＳ Ｐゴシック" panose="020B0600070205080204" pitchFamily="34" charset="-128"/>
            </a:endParaRPr>
          </a:p>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188419" name="Slide Number Placeholder 3">
            <a:extLst>
              <a:ext uri="{FF2B5EF4-FFF2-40B4-BE49-F238E27FC236}">
                <a16:creationId xmlns:a16="http://schemas.microsoft.com/office/drawing/2014/main" id="{5EF9E978-2218-D246-813A-77C8DA5514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ADD6ED-B0CF-0D4F-AA61-920C78E3A49B}"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626332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84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08933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a:extLst>
              <a:ext uri="{FF2B5EF4-FFF2-40B4-BE49-F238E27FC236}">
                <a16:creationId xmlns:a16="http://schemas.microsoft.com/office/drawing/2014/main" id="{87736324-0E5D-2D46-BD0B-5C9719701D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0" name="Notes Placeholder 2">
            <a:extLst>
              <a:ext uri="{FF2B5EF4-FFF2-40B4-BE49-F238E27FC236}">
                <a16:creationId xmlns:a16="http://schemas.microsoft.com/office/drawing/2014/main" id="{864175BB-E4EB-6444-BD1D-950A9D6601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
        <p:nvSpPr>
          <p:cNvPr id="186371" name="Slide Number Placeholder 3">
            <a:extLst>
              <a:ext uri="{FF2B5EF4-FFF2-40B4-BE49-F238E27FC236}">
                <a16:creationId xmlns:a16="http://schemas.microsoft.com/office/drawing/2014/main" id="{F0BBF9F2-89E0-A14F-B336-C0820D4524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BFEC29C1-1FE1-3B4A-BD0A-A3FDAE2D07F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96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5742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a:extLst>
              <a:ext uri="{FF2B5EF4-FFF2-40B4-BE49-F238E27FC236}">
                <a16:creationId xmlns:a16="http://schemas.microsoft.com/office/drawing/2014/main" id="{462DE7CF-F586-094C-9FDE-08EB7A463E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6" name="Notes Placeholder 2">
            <a:extLst>
              <a:ext uri="{FF2B5EF4-FFF2-40B4-BE49-F238E27FC236}">
                <a16:creationId xmlns:a16="http://schemas.microsoft.com/office/drawing/2014/main" id="{45127BEC-4632-8748-8419-DB1B9A810F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kind of performance do we expect when we run two applications on a multi-core system? To answer this question, we performed an experiment. We took two applications we cared about, ran them together on different cores in a dual-core system, and measured their slowdown compared to when each is run alone on the same system. This graph shows the slowdown each app experienced. (DATA explanation…) </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Why do we get such a large disparity in the slowdowns?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priorities? No. We went back and gave high priority to gcc and low priority to matlab. The slowdowns did not change at all. Neither the software or the hardware enforced the priorities.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the contention in the disk? We checked for this possibility, but found that these applications did not have any disk accesses in the steady state. They both fit in the physical memory and therefore did not interfere in the disk.</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What is it then? Why do we get such large disparity in slowdowns in a dual core system?</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 will call such an application a </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memory performance hog</a:t>
            </a:r>
            <a:r>
              <a:rPr lang="ja-JP" altLang="en-US" sz="1000">
                <a:latin typeface="Arial" panose="020B0604020202020204" pitchFamily="34" charset="0"/>
                <a:ea typeface="ＭＳ Ｐゴシック" panose="020B0600070205080204" pitchFamily="34" charset="-128"/>
              </a:rPr>
              <a:t>”</a:t>
            </a:r>
            <a:endParaRPr lang="en-US" altLang="ja-JP"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Now, let me tell you why this disparity in slowdowns happens.</a:t>
            </a: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Is it that there are other applications or the OS interfering with gcc, stealing its time quantums? No.</a:t>
            </a:r>
          </a:p>
        </p:txBody>
      </p:sp>
      <p:sp>
        <p:nvSpPr>
          <p:cNvPr id="190467" name="Slide Number Placeholder 3">
            <a:extLst>
              <a:ext uri="{FF2B5EF4-FFF2-40B4-BE49-F238E27FC236}">
                <a16:creationId xmlns:a16="http://schemas.microsoft.com/office/drawing/2014/main" id="{2E0D989B-473F-9543-BC4E-B877552DCED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6C05E16-BE7F-0749-88A7-F7369E873F2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13238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a:extLst>
              <a:ext uri="{FF2B5EF4-FFF2-40B4-BE49-F238E27FC236}">
                <a16:creationId xmlns:a16="http://schemas.microsoft.com/office/drawing/2014/main" id="{E3AB6C14-2E93-C549-B781-9E6B5DC93B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2A0C97-2156-9342-8F76-322F2B87AA02}"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95586" name="Rectangle 2">
            <a:extLst>
              <a:ext uri="{FF2B5EF4-FFF2-40B4-BE49-F238E27FC236}">
                <a16:creationId xmlns:a16="http://schemas.microsoft.com/office/drawing/2014/main" id="{7BEE02E0-A9E3-2A4A-A8BA-7D504CC036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Rectangle 3">
            <a:extLst>
              <a:ext uri="{FF2B5EF4-FFF2-40B4-BE49-F238E27FC236}">
                <a16:creationId xmlns:a16="http://schemas.microsoft.com/office/drawing/2014/main" id="{8269E554-5D72-6040-B42F-E8765A40C7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US" altLang="en-US" sz="100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28463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a:extLst>
              <a:ext uri="{FF2B5EF4-FFF2-40B4-BE49-F238E27FC236}">
                <a16:creationId xmlns:a16="http://schemas.microsoft.com/office/drawing/2014/main" id="{EC64FDED-8585-9546-883E-E59F9CF0B4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B8E2BE8-D39C-034F-9C4E-DA1DAE87279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97634" name="Rectangle 2">
            <a:extLst>
              <a:ext uri="{FF2B5EF4-FFF2-40B4-BE49-F238E27FC236}">
                <a16:creationId xmlns:a16="http://schemas.microsoft.com/office/drawing/2014/main" id="{2676598A-22F6-6444-9CB7-EE99BCF509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Rectangle 3">
            <a:extLst>
              <a:ext uri="{FF2B5EF4-FFF2-40B4-BE49-F238E27FC236}">
                <a16:creationId xmlns:a16="http://schemas.microsoft.com/office/drawing/2014/main" id="{548064D7-5C0E-4748-AA86-26A4F04A6A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sz="1000">
                <a:latin typeface="Arial" panose="020B0604020202020204" pitchFamily="34" charset="0"/>
                <a:ea typeface="ＭＳ Ｐゴシック" panose="020B0600070205080204" pitchFamily="34" charset="-128"/>
              </a:rPr>
              <a:t>-In a multi-core chip, different cores share some hardware resources. In particular, they share the DRAM memory system. The shared memory system consists of this and that.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When we run matlab on one core, and gcc on another core, both cores generate memory requests to access the DRAM banks. When these requests arrive at the DRAM controller, the controller favors matlab</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As a result, matlab can make progress and continues generating memory requests. These requests are again favored by the DRAM controller over gcc</a:t>
            </a:r>
            <a:r>
              <a:rPr lang="ja-JP" altLang="en-US" sz="1000">
                <a:latin typeface="Arial" panose="020B0604020202020204" pitchFamily="34" charset="0"/>
                <a:ea typeface="ＭＳ Ｐゴシック" panose="020B0600070205080204" pitchFamily="34" charset="-128"/>
              </a:rPr>
              <a:t>’</a:t>
            </a:r>
            <a:r>
              <a:rPr lang="en-US" altLang="ja-JP" sz="1000">
                <a:latin typeface="Arial" panose="020B0604020202020204" pitchFamily="34" charset="0"/>
                <a:ea typeface="ＭＳ Ｐゴシック" panose="020B0600070205080204" pitchFamily="34" charset="-128"/>
              </a:rPr>
              <a:t>s requests. Therefore, gcc starves waiting for its requests to be serviced in DRAM whereas matlab makes very quick progress as if it were running alone. </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Why does this happen? This is because the algorithms employed by the DRAM controller are unfair. </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But, why are these algorithms unfair? Why do they unfairly prioritize matlab accesses?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this, we need to understand how a DRAM bank operates.</a:t>
            </a: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endParaRPr lang="en-US" altLang="en-US" sz="1000">
              <a:latin typeface="Arial" panose="020B0604020202020204" pitchFamily="34" charset="0"/>
              <a:ea typeface="ＭＳ Ｐゴシック" panose="020B0600070205080204" pitchFamily="34" charset="-128"/>
            </a:endParaRP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Almost all systems today contain multi-core chips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Multi-core systems consist of multiple on-chip cores and caches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Cores share the DRAM memory system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system consists of</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banks that store data (multiple banks to allow parallel accesses)</a:t>
            </a:r>
          </a:p>
          <a:p>
            <a:pPr lvl="1"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DRAM memory controller that mediates between cores and DRAM memory</a:t>
            </a:r>
          </a:p>
          <a:p>
            <a:pPr lvl="2"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It schedules memory operations generated by cores to DRAM</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This talk is about exploiting the unfair algorithms in the memory controllers to perform denial of service to running threads</a:t>
            </a:r>
          </a:p>
          <a:p>
            <a:pPr eaLnBrk="1" hangingPunct="1">
              <a:lnSpc>
                <a:spcPct val="90000"/>
              </a:lnSpc>
              <a:spcBef>
                <a:spcPct val="0"/>
              </a:spcBef>
              <a:buFontTx/>
              <a:buChar char="-"/>
            </a:pPr>
            <a:r>
              <a:rPr lang="en-US" altLang="en-US" sz="1000">
                <a:latin typeface="Arial" panose="020B0604020202020204" pitchFamily="34" charset="0"/>
                <a:ea typeface="ＭＳ Ｐゴシック" panose="020B0600070205080204" pitchFamily="34" charset="-128"/>
              </a:rPr>
              <a:t>To understand how this happens, we need to know about how each DRAM bank operates</a:t>
            </a:r>
          </a:p>
        </p:txBody>
      </p:sp>
    </p:spTree>
    <p:extLst>
      <p:ext uri="{BB962C8B-B14F-4D97-AF65-F5344CB8AC3E}">
        <p14:creationId xmlns:p14="http://schemas.microsoft.com/office/powerpoint/2010/main" val="1733081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a:extLst>
              <a:ext uri="{FF2B5EF4-FFF2-40B4-BE49-F238E27FC236}">
                <a16:creationId xmlns:a16="http://schemas.microsoft.com/office/drawing/2014/main" id="{FE6C1095-48DB-BE40-B052-DAF24574D51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A44509B-7EBB-8B4F-9C31-2B6A302B1713}"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
        <p:nvSpPr>
          <p:cNvPr id="200706" name="Rectangle 2">
            <a:extLst>
              <a:ext uri="{FF2B5EF4-FFF2-40B4-BE49-F238E27FC236}">
                <a16:creationId xmlns:a16="http://schemas.microsoft.com/office/drawing/2014/main" id="{A1A07EB1-9D48-524A-80A9-5EB42DF507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Rectangle 3">
            <a:extLst>
              <a:ext uri="{FF2B5EF4-FFF2-40B4-BE49-F238E27FC236}">
                <a16:creationId xmlns:a16="http://schemas.microsoft.com/office/drawing/2014/main" id="{FA1967CD-62F0-FD46-B1EE-E6386B4A1F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57275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7">
            <a:extLst>
              <a:ext uri="{FF2B5EF4-FFF2-40B4-BE49-F238E27FC236}">
                <a16:creationId xmlns:a16="http://schemas.microsoft.com/office/drawing/2014/main" id="{AB1CE4E3-5A29-5D41-A9FD-B3FD7206F08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4D7C2CD-0376-FD4A-B435-B45124A167FF}"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
        <p:nvSpPr>
          <p:cNvPr id="202754" name="Rectangle 2">
            <a:extLst>
              <a:ext uri="{FF2B5EF4-FFF2-40B4-BE49-F238E27FC236}">
                <a16:creationId xmlns:a16="http://schemas.microsoft.com/office/drawing/2014/main" id="{3D9104B4-20DF-C846-8A54-5FE89CBC8D2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Rectangle 3">
            <a:extLst>
              <a:ext uri="{FF2B5EF4-FFF2-40B4-BE49-F238E27FC236}">
                <a16:creationId xmlns:a16="http://schemas.microsoft.com/office/drawing/2014/main" id="{AD03881B-9629-B249-92DF-3ACB7453F1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00809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7">
            <a:extLst>
              <a:ext uri="{FF2B5EF4-FFF2-40B4-BE49-F238E27FC236}">
                <a16:creationId xmlns:a16="http://schemas.microsoft.com/office/drawing/2014/main" id="{015A0640-1569-C147-B504-FBC47D0D74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6E8606-02A3-9642-A2A1-88887027562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4802" name="Rectangle 2">
            <a:extLst>
              <a:ext uri="{FF2B5EF4-FFF2-40B4-BE49-F238E27FC236}">
                <a16:creationId xmlns:a16="http://schemas.microsoft.com/office/drawing/2014/main" id="{B9A94E9E-AA59-604F-B900-7B86076ED33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Rectangle 3">
            <a:extLst>
              <a:ext uri="{FF2B5EF4-FFF2-40B4-BE49-F238E27FC236}">
                <a16:creationId xmlns:a16="http://schemas.microsoft.com/office/drawing/2014/main" id="{80B0761F-55B2-3943-B9B0-66A79B695C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r>
              <a:rPr lang="en-US" altLang="en-US">
                <a:latin typeface="Arial" panose="020B0604020202020204" pitchFamily="34" charset="0"/>
                <a:ea typeface="ＭＳ Ｐゴシック" panose="020B0600070205080204" pitchFamily="34" charset="-128"/>
              </a:rPr>
              <a:t>Streaming through memory by performing operations on two 1D arrays.</a:t>
            </a:r>
          </a:p>
          <a:p>
            <a:pPr>
              <a:buFontTx/>
              <a:buChar char="-"/>
            </a:pPr>
            <a:r>
              <a:rPr lang="en-US" altLang="en-US">
                <a:latin typeface="Arial" panose="020B0604020202020204" pitchFamily="34" charset="0"/>
                <a:ea typeface="ＭＳ Ｐゴシック" panose="020B0600070205080204" pitchFamily="34" charset="-128"/>
              </a:rPr>
              <a:t>Sequential memory access</a:t>
            </a:r>
          </a:p>
          <a:p>
            <a:pPr>
              <a:buFontTx/>
              <a:buChar char="-"/>
            </a:pPr>
            <a:r>
              <a:rPr lang="en-US" altLang="en-US">
                <a:latin typeface="Arial" panose="020B0604020202020204" pitchFamily="34" charset="0"/>
                <a:ea typeface="ＭＳ Ｐゴシック" panose="020B0600070205080204" pitchFamily="34" charset="-128"/>
              </a:rPr>
              <a:t>Each access is a cache miss (elements of array larger than a cache line size) </a:t>
            </a:r>
            <a:r>
              <a:rPr lang="en-US" altLang="en-US">
                <a:latin typeface="Arial" panose="020B0604020202020204" pitchFamily="34" charset="0"/>
                <a:ea typeface="ＭＳ Ｐゴシック" panose="020B0600070205080204" pitchFamily="34" charset="-128"/>
                <a:sym typeface="Wingdings" pitchFamily="2" charset="2"/>
              </a:rPr>
              <a:t> hence, very memory intensive</a:t>
            </a:r>
            <a:endParaRPr lang="en-US" altLang="en-US">
              <a:latin typeface="Arial" panose="020B0604020202020204" pitchFamily="34" charset="0"/>
              <a:ea typeface="ＭＳ Ｐゴシック" panose="020B0600070205080204" pitchFamily="34" charset="-128"/>
            </a:endParaRP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Link to the real code…</a:t>
            </a:r>
          </a:p>
        </p:txBody>
      </p:sp>
    </p:spTree>
    <p:extLst>
      <p:ext uri="{BB962C8B-B14F-4D97-AF65-F5344CB8AC3E}">
        <p14:creationId xmlns:p14="http://schemas.microsoft.com/office/powerpoint/2010/main" val="3868323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7">
            <a:extLst>
              <a:ext uri="{FF2B5EF4-FFF2-40B4-BE49-F238E27FC236}">
                <a16:creationId xmlns:a16="http://schemas.microsoft.com/office/drawing/2014/main" id="{421B24B0-8564-6040-A46D-E814F566C4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2813">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2813">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2813"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C13CBC53-70DF-4A48-A6C4-9CB273EEDDD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109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6850" name="Rectangle 2">
            <a:extLst>
              <a:ext uri="{FF2B5EF4-FFF2-40B4-BE49-F238E27FC236}">
                <a16:creationId xmlns:a16="http://schemas.microsoft.com/office/drawing/2014/main" id="{A04FCD9E-B179-F24E-AC3C-22C18AAD89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5" name="Rectangle 3">
            <a:extLst>
              <a:ext uri="{FF2B5EF4-FFF2-40B4-BE49-F238E27FC236}">
                <a16:creationId xmlns:a16="http://schemas.microsoft.com/office/drawing/2014/main" id="{D330D3D1-9319-994D-B6E3-6C6BD553446A}"/>
              </a:ext>
            </a:extLst>
          </p:cNvPr>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buFontTx/>
              <a:buChar char="-"/>
              <a:defRPr/>
            </a:pPr>
            <a:r>
              <a:rPr lang="en-US" altLang="en-US">
                <a:latin typeface="Arial" panose="020B0604020202020204" pitchFamily="34" charset="0"/>
                <a:ea typeface="ＭＳ Ｐゴシック" panose="020B0600070205080204" pitchFamily="34" charset="-128"/>
              </a:rPr>
              <a:t>Pictorially demonstrate how stream denies memory service to rdarray</a:t>
            </a:r>
          </a:p>
          <a:p>
            <a:pPr>
              <a:buFontTx/>
              <a:buChar char="-"/>
              <a:defRPr/>
            </a:pPr>
            <a:r>
              <a:rPr lang="en-US" altLang="en-US">
                <a:latin typeface="Arial" panose="020B0604020202020204" pitchFamily="34" charset="0"/>
                <a:ea typeface="ＭＳ Ｐゴシック" panose="020B0600070205080204" pitchFamily="34" charset="-128"/>
              </a:rPr>
              <a:t>Stream continuously accesses columns in row 0 in a streaming manner (streams through a row after opening it)</a:t>
            </a:r>
          </a:p>
          <a:p>
            <a:pPr>
              <a:buFontTx/>
              <a:buChar char="-"/>
              <a:defRPr/>
            </a:pPr>
            <a:r>
              <a:rPr lang="en-US" altLang="en-US">
                <a:latin typeface="Arial" panose="020B0604020202020204" pitchFamily="34" charset="0"/>
                <a:ea typeface="ＭＳ Ｐゴシック" panose="020B0600070205080204" pitchFamily="34" charset="-128"/>
              </a:rPr>
              <a:t>In other words almost all its requests are row-hits</a:t>
            </a:r>
          </a:p>
          <a:p>
            <a:pPr>
              <a:buFontTx/>
              <a:buChar char="-"/>
              <a:defRPr/>
            </a:pPr>
            <a:r>
              <a:rPr lang="en-US" altLang="en-US">
                <a:latin typeface="Arial" panose="020B0604020202020204" pitchFamily="34" charset="0"/>
                <a:ea typeface="ＭＳ Ｐゴシック" panose="020B0600070205080204" pitchFamily="34" charset="-128"/>
              </a:rPr>
              <a:t>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are row-conflicts (no locality)</a:t>
            </a:r>
          </a:p>
          <a:p>
            <a:pPr>
              <a:buFontTx/>
              <a:buChar char="-"/>
              <a:defRPr/>
            </a:pPr>
            <a:r>
              <a:rPr lang="en-US" altLang="en-US">
                <a:latin typeface="Arial" panose="020B0604020202020204" pitchFamily="34" charset="0"/>
                <a:ea typeface="ＭＳ Ｐゴシック" panose="020B0600070205080204" pitchFamily="34" charset="-128"/>
              </a:rPr>
              <a:t>The DRAM controller reorders streams requests to the open row over other requests (even older ones) to maximize DRAM throughput</a:t>
            </a:r>
          </a:p>
          <a:p>
            <a:pPr>
              <a:buFontTx/>
              <a:buChar char="-"/>
              <a:defRPr/>
            </a:pPr>
            <a:r>
              <a:rPr lang="en-US" altLang="en-US">
                <a:latin typeface="Arial" panose="020B0604020202020204" pitchFamily="34" charset="0"/>
                <a:ea typeface="ＭＳ Ｐゴシック" panose="020B0600070205080204" pitchFamily="34" charset="-128"/>
              </a:rPr>
              <a:t>Hence, rdarray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requests do not get serviced as long as stream is issuing requests at a fast-enough rate</a:t>
            </a:r>
          </a:p>
          <a:p>
            <a:pPr>
              <a:buFontTx/>
              <a:buChar char="-"/>
              <a:defRPr/>
            </a:pPr>
            <a:r>
              <a:rPr lang="en-US" altLang="en-US">
                <a:latin typeface="Arial" panose="020B0604020202020204" pitchFamily="34" charset="0"/>
                <a:ea typeface="ＭＳ Ｐゴシック" panose="020B0600070205080204" pitchFamily="34" charset="-128"/>
              </a:rPr>
              <a:t>In this example, the red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request to another row will not get serviced until stream stops issuing a request to row 0</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With those parameters, 128 requests of stream would be serviced before 1 from rdarray</a:t>
            </a:r>
          </a:p>
          <a:p>
            <a:pPr>
              <a:buFontTx/>
              <a:buChar char="-"/>
              <a:defRPr/>
            </a:pPr>
            <a:r>
              <a:rPr lang="en-US" altLang="en-US">
                <a:latin typeface="Arial" panose="020B0604020202020204" pitchFamily="34" charset="0"/>
                <a:ea typeface="ＭＳ Ｐゴシック" panose="020B0600070205080204" pitchFamily="34" charset="-128"/>
              </a:rPr>
              <a:t>As row-buffer size increases, which is the industry trend, this problem will become more severe</a:t>
            </a:r>
          </a:p>
          <a:p>
            <a:pPr>
              <a:buFontTx/>
              <a:buChar char="-"/>
              <a:defRPr/>
            </a:pPr>
            <a:endParaRPr lang="en-US" altLang="en-US">
              <a:latin typeface="Arial" panose="020B0604020202020204" pitchFamily="34" charset="0"/>
              <a:ea typeface="ＭＳ Ｐゴシック" panose="020B0600070205080204" pitchFamily="34" charset="-128"/>
            </a:endParaRPr>
          </a:p>
          <a:p>
            <a:pPr>
              <a:buFontTx/>
              <a:buChar char="-"/>
              <a:defRPr/>
            </a:pPr>
            <a:r>
              <a:rPr lang="en-US" altLang="en-US">
                <a:latin typeface="Arial" panose="020B0604020202020204" pitchFamily="34" charset="0"/>
                <a:ea typeface="ＭＳ Ｐゴシック" panose="020B0600070205080204" pitchFamily="34" charset="-128"/>
              </a:rPr>
              <a:t>This is not the worst case, but it is easy to construct and understand</a:t>
            </a:r>
          </a:p>
          <a:p>
            <a:pPr marL="728663" lvl="1" indent="-279400">
              <a:buFontTx/>
              <a:buChar char="-"/>
              <a:defRPr/>
            </a:pPr>
            <a:r>
              <a:rPr lang="en-US" altLang="en-US">
                <a:latin typeface="Arial" panose="020B0604020202020204" pitchFamily="34" charset="0"/>
                <a:ea typeface="ＭＳ Ｐゴシック" panose="020B0600070205080204" pitchFamily="34" charset="-128"/>
              </a:rPr>
              <a:t>Stream falls off the row buffer at some point</a:t>
            </a:r>
          </a:p>
          <a:p>
            <a:pPr>
              <a:buFontTx/>
              <a:buChar char="-"/>
              <a:defRPr/>
            </a:pPr>
            <a:r>
              <a:rPr lang="en-US" altLang="en-US">
                <a:latin typeface="Arial" panose="020B0604020202020204" pitchFamily="34" charset="0"/>
                <a:ea typeface="ＭＳ Ｐゴシック" panose="020B0600070205080204" pitchFamily="34" charset="-128"/>
              </a:rPr>
              <a:t>I leave it to the listeners to construct a case worse than this (it is possible)</a:t>
            </a:r>
          </a:p>
        </p:txBody>
      </p:sp>
    </p:spTree>
    <p:extLst>
      <p:ext uri="{BB962C8B-B14F-4D97-AF65-F5344CB8AC3E}">
        <p14:creationId xmlns:p14="http://schemas.microsoft.com/office/powerpoint/2010/main" val="32932495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7973AD7-D932-2641-9FAC-D90A34A34A6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117</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243405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a:extLst>
              <a:ext uri="{FF2B5EF4-FFF2-40B4-BE49-F238E27FC236}">
                <a16:creationId xmlns:a16="http://schemas.microsoft.com/office/drawing/2014/main" id="{734C88C1-39D4-0240-B55B-0036E9A7B3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2" name="Notes Placeholder 2">
            <a:extLst>
              <a:ext uri="{FF2B5EF4-FFF2-40B4-BE49-F238E27FC236}">
                <a16:creationId xmlns:a16="http://schemas.microsoft.com/office/drawing/2014/main" id="{0955D309-F8B7-7F4C-9C06-8FD6BA655D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ea typeface="ＭＳ Ｐゴシック" panose="020B0600070205080204" pitchFamily="34" charset="-128"/>
              </a:rPr>
              <a:t>ISA is the interface between hardware and software… It is a contract that the hardware promises to satisfy.</a:t>
            </a:r>
          </a:p>
        </p:txBody>
      </p:sp>
      <p:sp>
        <p:nvSpPr>
          <p:cNvPr id="194563" name="Slide Number Placeholder 3">
            <a:extLst>
              <a:ext uri="{FF2B5EF4-FFF2-40B4-BE49-F238E27FC236}">
                <a16:creationId xmlns:a16="http://schemas.microsoft.com/office/drawing/2014/main" id="{4C96C5CB-A524-D944-AE86-D8403F3C6D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E703FC0-2EE2-C341-8450-B3E5AE216A4E}"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13506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118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729903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7E4F6CE9-2979-DE45-9B3C-2CE4444349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base" latinLnBrk="0" hangingPunct="1">
              <a:lnSpc>
                <a:spcPct val="100000"/>
              </a:lnSpc>
              <a:spcBef>
                <a:spcPct val="0"/>
              </a:spcBef>
              <a:spcAft>
                <a:spcPct val="0"/>
              </a:spcAft>
              <a:buClrTx/>
              <a:buSzTx/>
              <a:buFontTx/>
              <a:buNone/>
              <a:tabLst/>
              <a:defRPr/>
            </a:pPr>
            <a:fld id="{DCE169AF-B4C9-8340-BA18-381651FC76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132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106498" name="Rectangle 2">
            <a:extLst>
              <a:ext uri="{FF2B5EF4-FFF2-40B4-BE49-F238E27FC236}">
                <a16:creationId xmlns:a16="http://schemas.microsoft.com/office/drawing/2014/main" id="{CF8A8CAD-72A0-FF4C-8E0A-4CF2EAEA98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a:extLst>
              <a:ext uri="{FF2B5EF4-FFF2-40B4-BE49-F238E27FC236}">
                <a16:creationId xmlns:a16="http://schemas.microsoft.com/office/drawing/2014/main" id="{A3FB46DD-8D80-6048-8D04-B0170256B5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57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Slide Image Placeholder 1">
            <a:extLst>
              <a:ext uri="{FF2B5EF4-FFF2-40B4-BE49-F238E27FC236}">
                <a16:creationId xmlns:a16="http://schemas.microsoft.com/office/drawing/2014/main" id="{3EF61CB8-078D-5145-9A5E-A570DD4DEF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78" name="Notes Placeholder 2">
            <a:extLst>
              <a:ext uri="{FF2B5EF4-FFF2-40B4-BE49-F238E27FC236}">
                <a16:creationId xmlns:a16="http://schemas.microsoft.com/office/drawing/2014/main" id="{B2B6C37D-A31B-2848-AC47-2F5A94D057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D5AD943C-B036-0D46-A830-8CBA835CE1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405DE3C-07EB-FB40-88BD-00B66A8A836B}"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4870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Slide Image Placeholder 1">
            <a:extLst>
              <a:ext uri="{FF2B5EF4-FFF2-40B4-BE49-F238E27FC236}">
                <a16:creationId xmlns:a16="http://schemas.microsoft.com/office/drawing/2014/main" id="{863F8C3F-0A54-BD47-A558-72ACB9B25A3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9906" name="Notes Placeholder 2">
            <a:extLst>
              <a:ext uri="{FF2B5EF4-FFF2-40B4-BE49-F238E27FC236}">
                <a16:creationId xmlns:a16="http://schemas.microsoft.com/office/drawing/2014/main" id="{0E15A299-674D-8444-80B1-41C05FA087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AC58F03E-BAC6-454C-96AF-970C88EF0D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5FCA2E-647C-9E41-8C82-BCEA46906EFA}"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5431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Slide Image Placeholder 1">
            <a:extLst>
              <a:ext uri="{FF2B5EF4-FFF2-40B4-BE49-F238E27FC236}">
                <a16:creationId xmlns:a16="http://schemas.microsoft.com/office/drawing/2014/main" id="{1738877D-10C9-C245-80BB-4D30196D093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1954" name="Notes Placeholder 2">
            <a:extLst>
              <a:ext uri="{FF2B5EF4-FFF2-40B4-BE49-F238E27FC236}">
                <a16:creationId xmlns:a16="http://schemas.microsoft.com/office/drawing/2014/main" id="{3402C7CF-1A37-534D-8905-632602F742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665B5355-970B-B543-9139-3E9F053DFC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D80DAC-5D35-CE4C-A85D-E31FF9A95B39}"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30823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Slide Image Placeholder 1">
            <a:extLst>
              <a:ext uri="{FF2B5EF4-FFF2-40B4-BE49-F238E27FC236}">
                <a16:creationId xmlns:a16="http://schemas.microsoft.com/office/drawing/2014/main" id="{B1FF366C-2A8E-9E42-8B6F-C2ABA2E617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2" name="Notes Placeholder 2">
            <a:extLst>
              <a:ext uri="{FF2B5EF4-FFF2-40B4-BE49-F238E27FC236}">
                <a16:creationId xmlns:a16="http://schemas.microsoft.com/office/drawing/2014/main" id="{2BCE2383-3B2E-9147-88BD-A1AF758C7F7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7EE9426B-8E97-9B43-B4B8-43EB1BB218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EE317-95BB-4043-9780-8202E32BAC9A}"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64518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Slide Image Placeholder 1">
            <a:extLst>
              <a:ext uri="{FF2B5EF4-FFF2-40B4-BE49-F238E27FC236}">
                <a16:creationId xmlns:a16="http://schemas.microsoft.com/office/drawing/2014/main" id="{2495FC4A-F924-C342-9B0F-DF2D0AC0ACD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6050" name="Notes Placeholder 2">
            <a:extLst>
              <a:ext uri="{FF2B5EF4-FFF2-40B4-BE49-F238E27FC236}">
                <a16:creationId xmlns:a16="http://schemas.microsoft.com/office/drawing/2014/main" id="{C969ECCF-9BD4-4A4A-BB69-3400F28DE65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this figure, the x-axis is the module manufacture date. And the y-axis is the number of errors in a module, normalized to one billion cells. In 2008 and 2009, there are no errors. But, in 2010, we first start to see errors in C modules. After 2010, the errors start to proliferate. For A and B modules, we first start to see errors in 2011. In particular, all modules from 2012 and 2013 are vulnerable.</a:t>
            </a:r>
          </a:p>
        </p:txBody>
      </p:sp>
      <p:sp>
        <p:nvSpPr>
          <p:cNvPr id="4" name="Slide Number Placeholder 3">
            <a:extLst>
              <a:ext uri="{FF2B5EF4-FFF2-40B4-BE49-F238E27FC236}">
                <a16:creationId xmlns:a16="http://schemas.microsoft.com/office/drawing/2014/main" id="{8BAF5397-A007-C64A-9E8F-69081766CC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163606-24B0-F947-94F2-01DA189482D0}" type="slidenum">
              <a:rPr kumimoji="0" 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00979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Image Placeholder 1">
            <a:extLst>
              <a:ext uri="{FF2B5EF4-FFF2-40B4-BE49-F238E27FC236}">
                <a16:creationId xmlns:a16="http://schemas.microsoft.com/office/drawing/2014/main" id="{07E331E1-0A19-6546-8A66-C05D69405E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4" name="Notes Placeholder 2">
            <a:extLst>
              <a:ext uri="{FF2B5EF4-FFF2-40B4-BE49-F238E27FC236}">
                <a16:creationId xmlns:a16="http://schemas.microsoft.com/office/drawing/2014/main" id="{F0AC6967-03A5-F246-8377-C587FAAC96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We demonstrate the errors on multiple x86 systems. Shown to the bottom-left is a “disturbance kernel”. When executed, it forces two rows to be opened and closed one after the other – over and over again. Consequently, it induces many errors in the module.</a:t>
            </a:r>
          </a:p>
        </p:txBody>
      </p:sp>
      <p:sp>
        <p:nvSpPr>
          <p:cNvPr id="233475" name="Slide Number Placeholder 3">
            <a:extLst>
              <a:ext uri="{FF2B5EF4-FFF2-40B4-BE49-F238E27FC236}">
                <a16:creationId xmlns:a16="http://schemas.microsoft.com/office/drawing/2014/main" id="{E76CF8D1-363E-C64F-A356-F47B6A06DB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CD62446-A7CD-4F47-881C-43DEA4E2E3E5}"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79153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212B94F-2E93-324A-8BFC-A115C5BD8598}"/>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4360BA47-535F-F842-B6EF-56438094998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CB558792-AF13-7446-AECA-6D74BADD5DB9}"/>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221BEC2-7270-254B-950B-9EE023A8DD51}"/>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5A3A1E7B-47FB-CD4C-830E-C332E9FB23CE}"/>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A1DEE502-7B44-9F4E-8025-34DFB1C2D461}"/>
              </a:ext>
            </a:extLst>
          </p:cNvPr>
          <p:cNvSpPr>
            <a:spLocks noGrp="1" noChangeArrowheads="1"/>
          </p:cNvSpPr>
          <p:nvPr>
            <p:ph type="sldNum" sz="quarter" idx="12"/>
          </p:nvPr>
        </p:nvSpPr>
        <p:spPr/>
        <p:txBody>
          <a:bodyPr/>
          <a:lstStyle>
            <a:lvl1pPr>
              <a:defRPr sz="1200" smtClean="0"/>
            </a:lvl1pPr>
          </a:lstStyle>
          <a:p>
            <a:pPr>
              <a:defRPr/>
            </a:pPr>
            <a:fld id="{DB3B5E02-FE92-7548-9A44-A116ABF08A4C}" type="slidenum">
              <a:rPr lang="en-US" altLang="en-US"/>
              <a:pPr>
                <a:defRPr/>
              </a:pPr>
              <a:t>‹#›</a:t>
            </a:fld>
            <a:endParaRPr lang="en-US" altLang="en-US"/>
          </a:p>
        </p:txBody>
      </p:sp>
    </p:spTree>
    <p:extLst>
      <p:ext uri="{BB962C8B-B14F-4D97-AF65-F5344CB8AC3E}">
        <p14:creationId xmlns:p14="http://schemas.microsoft.com/office/powerpoint/2010/main" val="36869865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D2EFCAC-D297-994C-A771-494FED06992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3467A851-5525-BE48-A985-A5D7AC7A80D5}"/>
              </a:ext>
            </a:extLst>
          </p:cNvPr>
          <p:cNvSpPr>
            <a:spLocks noGrp="1" noChangeArrowheads="1"/>
          </p:cNvSpPr>
          <p:nvPr>
            <p:ph type="sldNum" sz="quarter" idx="11"/>
          </p:nvPr>
        </p:nvSpPr>
        <p:spPr>
          <a:ln/>
        </p:spPr>
        <p:txBody>
          <a:bodyPr/>
          <a:lstStyle>
            <a:lvl1pPr>
              <a:defRPr/>
            </a:lvl1pPr>
          </a:lstStyle>
          <a:p>
            <a:pPr>
              <a:defRPr/>
            </a:pPr>
            <a:fld id="{78329A85-B5C6-064E-8062-78BAE87D6182}" type="slidenum">
              <a:rPr lang="en-US" altLang="en-US"/>
              <a:pPr>
                <a:defRPr/>
              </a:pPr>
              <a:t>‹#›</a:t>
            </a:fld>
            <a:endParaRPr lang="en-US" altLang="en-US"/>
          </a:p>
        </p:txBody>
      </p:sp>
    </p:spTree>
    <p:extLst>
      <p:ext uri="{BB962C8B-B14F-4D97-AF65-F5344CB8AC3E}">
        <p14:creationId xmlns:p14="http://schemas.microsoft.com/office/powerpoint/2010/main" val="365802995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0D90475-32E2-A646-B995-7DBED9DBCB2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8C7E298E-DB2C-674F-B64A-DEED2286ADA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60EF8A8-2352-A047-8A07-B1206692372F}" type="slidenum">
              <a:rPr lang="en-US" altLang="en-US"/>
              <a:pPr>
                <a:defRPr/>
              </a:pPr>
              <a:t>‹#›</a:t>
            </a:fld>
            <a:endParaRPr lang="en-US" altLang="en-US"/>
          </a:p>
        </p:txBody>
      </p:sp>
    </p:spTree>
    <p:extLst>
      <p:ext uri="{BB962C8B-B14F-4D97-AF65-F5344CB8AC3E}">
        <p14:creationId xmlns:p14="http://schemas.microsoft.com/office/powerpoint/2010/main" val="53774268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BF7BDE-BCFE-C341-94CA-7F5E59289A8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BEA912C-C8EB-6D4B-B9C9-DEF5FF253799}"/>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D7AF467-E33B-7A42-8C91-F9E6EDF2EA45}" type="slidenum">
              <a:rPr lang="en-US" altLang="en-US"/>
              <a:pPr>
                <a:defRPr/>
              </a:pPr>
              <a:t>‹#›</a:t>
            </a:fld>
            <a:endParaRPr lang="en-US" altLang="en-US"/>
          </a:p>
        </p:txBody>
      </p:sp>
    </p:spTree>
    <p:extLst>
      <p:ext uri="{BB962C8B-B14F-4D97-AF65-F5344CB8AC3E}">
        <p14:creationId xmlns:p14="http://schemas.microsoft.com/office/powerpoint/2010/main" val="37019346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C5BF643-FFCE-264C-AC1E-CF84B496B7E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549B2BF-1917-DE41-A665-A522A93709FB}"/>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4DC4D9-5CDB-F84E-B430-4CFB5FAC3756}" type="slidenum">
              <a:rPr lang="en-US" altLang="en-US"/>
              <a:pPr>
                <a:defRPr/>
              </a:pPr>
              <a:t>‹#›</a:t>
            </a:fld>
            <a:endParaRPr lang="en-US" altLang="en-US"/>
          </a:p>
        </p:txBody>
      </p:sp>
    </p:spTree>
    <p:extLst>
      <p:ext uri="{BB962C8B-B14F-4D97-AF65-F5344CB8AC3E}">
        <p14:creationId xmlns:p14="http://schemas.microsoft.com/office/powerpoint/2010/main" val="302330987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42DC5BA-8F5D-1C4C-9039-3C2C761F137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55237C7F-EE66-174F-B3FC-5616516B12B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E10405-2692-D54E-8C03-F4FAD6D03F9E}" type="slidenum">
              <a:rPr lang="en-US" altLang="en-US"/>
              <a:pPr>
                <a:defRPr/>
              </a:pPr>
              <a:t>‹#›</a:t>
            </a:fld>
            <a:endParaRPr lang="en-US" altLang="en-US"/>
          </a:p>
        </p:txBody>
      </p:sp>
    </p:spTree>
    <p:extLst>
      <p:ext uri="{BB962C8B-B14F-4D97-AF65-F5344CB8AC3E}">
        <p14:creationId xmlns:p14="http://schemas.microsoft.com/office/powerpoint/2010/main" val="3777414154"/>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60D2F9-A5AD-2A42-8819-33D687993B6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4B23C399-268B-CF49-BFA5-4B3AD4B45573}"/>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ADEDFE1-F79B-9940-B44D-287F4241EAB7}" type="slidenum">
              <a:rPr lang="en-US" altLang="en-US"/>
              <a:pPr>
                <a:defRPr/>
              </a:pPr>
              <a:t>‹#›</a:t>
            </a:fld>
            <a:endParaRPr lang="en-US" altLang="en-US"/>
          </a:p>
        </p:txBody>
      </p:sp>
    </p:spTree>
    <p:extLst>
      <p:ext uri="{BB962C8B-B14F-4D97-AF65-F5344CB8AC3E}">
        <p14:creationId xmlns:p14="http://schemas.microsoft.com/office/powerpoint/2010/main" val="3638562448"/>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1106171313"/>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378908817"/>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88539781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88573364"/>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15126306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2FDD6F0-90B9-304A-8BBB-D9226CFD908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628B41C-128C-AC4E-B4BF-FE86D815DFBC}"/>
              </a:ext>
            </a:extLst>
          </p:cNvPr>
          <p:cNvSpPr>
            <a:spLocks noGrp="1" noChangeArrowheads="1"/>
          </p:cNvSpPr>
          <p:nvPr>
            <p:ph type="sldNum" sz="quarter" idx="11"/>
          </p:nvPr>
        </p:nvSpPr>
        <p:spPr>
          <a:ln/>
        </p:spPr>
        <p:txBody>
          <a:bodyPr/>
          <a:lstStyle>
            <a:lvl1pPr>
              <a:defRPr/>
            </a:lvl1pPr>
          </a:lstStyle>
          <a:p>
            <a:pPr>
              <a:defRPr/>
            </a:pPr>
            <a:fld id="{ED509C71-BC88-E749-A969-85FD812A37A9}" type="slidenum">
              <a:rPr lang="en-US" altLang="en-US"/>
              <a:pPr>
                <a:defRPr/>
              </a:pPr>
              <a:t>‹#›</a:t>
            </a:fld>
            <a:endParaRPr lang="en-US" altLang="en-US"/>
          </a:p>
        </p:txBody>
      </p:sp>
    </p:spTree>
    <p:extLst>
      <p:ext uri="{BB962C8B-B14F-4D97-AF65-F5344CB8AC3E}">
        <p14:creationId xmlns:p14="http://schemas.microsoft.com/office/powerpoint/2010/main" val="2068328485"/>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477122977"/>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08428907"/>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217917877"/>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75951421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3788113308"/>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2796258501"/>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2191186"/>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0081681"/>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906023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64264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683F1D3-54E0-8B46-A062-752C7A0B37E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96AA648-528E-D644-88E7-D0F4AEA1E9F2}"/>
              </a:ext>
            </a:extLst>
          </p:cNvPr>
          <p:cNvSpPr>
            <a:spLocks noGrp="1" noChangeArrowheads="1"/>
          </p:cNvSpPr>
          <p:nvPr>
            <p:ph type="sldNum" sz="quarter" idx="11"/>
          </p:nvPr>
        </p:nvSpPr>
        <p:spPr>
          <a:ln/>
        </p:spPr>
        <p:txBody>
          <a:bodyPr/>
          <a:lstStyle>
            <a:lvl1pPr>
              <a:defRPr/>
            </a:lvl1pPr>
          </a:lstStyle>
          <a:p>
            <a:pPr>
              <a:defRPr/>
            </a:pPr>
            <a:fld id="{A4F5A1C4-9E0A-494A-B374-E2533E27B9B4}" type="slidenum">
              <a:rPr lang="en-US" altLang="en-US"/>
              <a:pPr>
                <a:defRPr/>
              </a:pPr>
              <a:t>‹#›</a:t>
            </a:fld>
            <a:endParaRPr lang="en-US" altLang="en-US"/>
          </a:p>
        </p:txBody>
      </p:sp>
    </p:spTree>
    <p:extLst>
      <p:ext uri="{BB962C8B-B14F-4D97-AF65-F5344CB8AC3E}">
        <p14:creationId xmlns:p14="http://schemas.microsoft.com/office/powerpoint/2010/main" val="1743893221"/>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76371176"/>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121242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839123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5240810"/>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99273813"/>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3938557"/>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822416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720919"/>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6725188"/>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1288465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5E4EA6E7-5E9A-8E40-B3BB-BEF1B682E5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2B39E420-A7B7-0A4C-9093-FD5C45725438}"/>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0A052A82-128C-6D42-B2E5-A3064A4D282C}"/>
              </a:ext>
            </a:extLst>
          </p:cNvPr>
          <p:cNvSpPr>
            <a:spLocks noGrp="1" noChangeArrowheads="1"/>
          </p:cNvSpPr>
          <p:nvPr>
            <p:ph type="sldNum" sz="quarter" idx="11"/>
          </p:nvPr>
        </p:nvSpPr>
        <p:spPr/>
        <p:txBody>
          <a:bodyPr/>
          <a:lstStyle>
            <a:lvl1pPr>
              <a:defRPr smtClean="0"/>
            </a:lvl1pPr>
          </a:lstStyle>
          <a:p>
            <a:pPr>
              <a:defRPr/>
            </a:pPr>
            <a:fld id="{50F8D99D-7F32-4F4F-A70A-E2872B8F880D}" type="slidenum">
              <a:rPr lang="en-US" altLang="en-US"/>
              <a:pPr>
                <a:defRPr/>
              </a:pPr>
              <a:t>‹#›</a:t>
            </a:fld>
            <a:endParaRPr lang="en-US" altLang="en-US"/>
          </a:p>
        </p:txBody>
      </p:sp>
    </p:spTree>
    <p:extLst>
      <p:ext uri="{BB962C8B-B14F-4D97-AF65-F5344CB8AC3E}">
        <p14:creationId xmlns:p14="http://schemas.microsoft.com/office/powerpoint/2010/main" val="2480719769"/>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6103121"/>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3489274"/>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9945143"/>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9694813"/>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8084590"/>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6783984"/>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05173889"/>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96418807"/>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2405042"/>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7714826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CD19CF5-EFEB-AF48-99A0-8C167EE1812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1D4966C0-7013-8140-8DAE-94CB40D30DF2}"/>
              </a:ext>
            </a:extLst>
          </p:cNvPr>
          <p:cNvSpPr>
            <a:spLocks noGrp="1" noChangeArrowheads="1"/>
          </p:cNvSpPr>
          <p:nvPr>
            <p:ph type="sldNum" sz="quarter" idx="11"/>
          </p:nvPr>
        </p:nvSpPr>
        <p:spPr>
          <a:ln/>
        </p:spPr>
        <p:txBody>
          <a:bodyPr/>
          <a:lstStyle>
            <a:lvl1pPr>
              <a:defRPr/>
            </a:lvl1pPr>
          </a:lstStyle>
          <a:p>
            <a:pPr>
              <a:defRPr/>
            </a:pPr>
            <a:fld id="{8FBAE33C-25C9-7147-B63D-0C523AF75CE4}" type="slidenum">
              <a:rPr lang="en-US" altLang="en-US"/>
              <a:pPr>
                <a:defRPr/>
              </a:pPr>
              <a:t>‹#›</a:t>
            </a:fld>
            <a:endParaRPr lang="en-US" altLang="en-US"/>
          </a:p>
        </p:txBody>
      </p:sp>
    </p:spTree>
    <p:extLst>
      <p:ext uri="{BB962C8B-B14F-4D97-AF65-F5344CB8AC3E}">
        <p14:creationId xmlns:p14="http://schemas.microsoft.com/office/powerpoint/2010/main" val="2746260617"/>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790775477"/>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97873127"/>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896381017"/>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53284836"/>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55789351"/>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642501825"/>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03626730"/>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88614875"/>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50793505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099527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2F113A0-DC45-544E-A794-4FFC9324B3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CF9B65BB-40D6-D947-975A-C44F9C1D72D8}"/>
              </a:ext>
            </a:extLst>
          </p:cNvPr>
          <p:cNvSpPr>
            <a:spLocks noGrp="1" noChangeArrowheads="1"/>
          </p:cNvSpPr>
          <p:nvPr>
            <p:ph type="sldNum" sz="quarter" idx="11"/>
          </p:nvPr>
        </p:nvSpPr>
        <p:spPr>
          <a:ln/>
        </p:spPr>
        <p:txBody>
          <a:bodyPr/>
          <a:lstStyle>
            <a:lvl1pPr>
              <a:defRPr/>
            </a:lvl1pPr>
          </a:lstStyle>
          <a:p>
            <a:pPr>
              <a:defRPr/>
            </a:pPr>
            <a:fld id="{6BD22E9F-6A08-A240-A1E6-26BD5C3BFE22}" type="slidenum">
              <a:rPr lang="en-US" altLang="en-US"/>
              <a:pPr>
                <a:defRPr/>
              </a:pPr>
              <a:t>‹#›</a:t>
            </a:fld>
            <a:endParaRPr lang="en-US" altLang="en-US"/>
          </a:p>
        </p:txBody>
      </p:sp>
    </p:spTree>
    <p:extLst>
      <p:ext uri="{BB962C8B-B14F-4D97-AF65-F5344CB8AC3E}">
        <p14:creationId xmlns:p14="http://schemas.microsoft.com/office/powerpoint/2010/main" val="1414425344"/>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6882601"/>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7378741"/>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8291483"/>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28294228"/>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713889"/>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5870302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642793"/>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92242356"/>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77671266"/>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613944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2EC1737-64BF-0F4B-9D83-249E9D4D76D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85EC895-6923-2F4D-9C74-D63E53CDA444}"/>
              </a:ext>
            </a:extLst>
          </p:cNvPr>
          <p:cNvSpPr>
            <a:spLocks noGrp="1" noChangeArrowheads="1"/>
          </p:cNvSpPr>
          <p:nvPr>
            <p:ph type="sldNum" sz="quarter" idx="11"/>
          </p:nvPr>
        </p:nvSpPr>
        <p:spPr>
          <a:ln/>
        </p:spPr>
        <p:txBody>
          <a:bodyPr/>
          <a:lstStyle>
            <a:lvl1pPr>
              <a:defRPr/>
            </a:lvl1pPr>
          </a:lstStyle>
          <a:p>
            <a:pPr>
              <a:defRPr/>
            </a:pPr>
            <a:fld id="{F30977E4-31FF-5445-A7DE-66D898BE5FCC}" type="slidenum">
              <a:rPr lang="en-US" altLang="en-US"/>
              <a:pPr>
                <a:defRPr/>
              </a:pPr>
              <a:t>‹#›</a:t>
            </a:fld>
            <a:endParaRPr lang="en-US" altLang="en-US"/>
          </a:p>
        </p:txBody>
      </p:sp>
    </p:spTree>
    <p:extLst>
      <p:ext uri="{BB962C8B-B14F-4D97-AF65-F5344CB8AC3E}">
        <p14:creationId xmlns:p14="http://schemas.microsoft.com/office/powerpoint/2010/main" val="128544281"/>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59075075"/>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8EF7F6DE-04F8-FB4C-9A91-9AEF4ADE0171}"/>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DADF12C-823F-F84F-B875-5FD7DF1DC9A9}"/>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F5BD7586-7382-4047-8922-B723089813DD}"/>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C5254FE-97F6-9D45-92AB-6F0BF94EBC42}"/>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defRPr>
            </a:lvl1pPr>
          </a:lstStyle>
          <a:p>
            <a:pPr>
              <a:defRPr/>
            </a:pPr>
            <a:endParaRPr lang="en-US" altLang="en-US"/>
          </a:p>
        </p:txBody>
      </p:sp>
      <p:sp>
        <p:nvSpPr>
          <p:cNvPr id="8" name="Rectangle 5">
            <a:extLst>
              <a:ext uri="{FF2B5EF4-FFF2-40B4-BE49-F238E27FC236}">
                <a16:creationId xmlns:a16="http://schemas.microsoft.com/office/drawing/2014/main" id="{12103BF4-145E-D74A-9621-65D0A2173C3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15DA281E-C7B5-6446-A03F-ADD9AB161D62}"/>
              </a:ext>
            </a:extLst>
          </p:cNvPr>
          <p:cNvSpPr>
            <a:spLocks noGrp="1" noChangeArrowheads="1"/>
          </p:cNvSpPr>
          <p:nvPr>
            <p:ph type="sldNum" sz="quarter" idx="12"/>
          </p:nvPr>
        </p:nvSpPr>
        <p:spPr/>
        <p:txBody>
          <a:bodyPr/>
          <a:lstStyle>
            <a:lvl1pPr>
              <a:defRPr sz="1200"/>
            </a:lvl1pPr>
          </a:lstStyle>
          <a:p>
            <a:pPr>
              <a:defRPr/>
            </a:pPr>
            <a:fld id="{A44C8C65-1C58-2D4C-9838-5B67BEA23B50}" type="slidenum">
              <a:rPr lang="en-US" altLang="en-US"/>
              <a:pPr>
                <a:defRPr/>
              </a:pPr>
              <a:t>‹#›</a:t>
            </a:fld>
            <a:endParaRPr lang="en-US" altLang="en-US"/>
          </a:p>
        </p:txBody>
      </p:sp>
    </p:spTree>
    <p:extLst>
      <p:ext uri="{BB962C8B-B14F-4D97-AF65-F5344CB8AC3E}">
        <p14:creationId xmlns:p14="http://schemas.microsoft.com/office/powerpoint/2010/main" val="217852889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242622C-8429-E74C-8A4F-3DCD7A933DC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83A0DBB-3A30-D643-9579-E4A70FC88BA7}"/>
              </a:ext>
            </a:extLst>
          </p:cNvPr>
          <p:cNvSpPr>
            <a:spLocks noGrp="1" noChangeArrowheads="1"/>
          </p:cNvSpPr>
          <p:nvPr>
            <p:ph type="sldNum" sz="quarter" idx="11"/>
          </p:nvPr>
        </p:nvSpPr>
        <p:spPr>
          <a:ln/>
        </p:spPr>
        <p:txBody>
          <a:bodyPr/>
          <a:lstStyle>
            <a:lvl1pPr>
              <a:defRPr/>
            </a:lvl1pPr>
          </a:lstStyle>
          <a:p>
            <a:pPr>
              <a:defRPr/>
            </a:pPr>
            <a:fld id="{A362885F-C846-7349-805E-D2E89DAC47CA}" type="slidenum">
              <a:rPr lang="en-US" altLang="en-US"/>
              <a:pPr>
                <a:defRPr/>
              </a:pPr>
              <a:t>‹#›</a:t>
            </a:fld>
            <a:endParaRPr lang="en-US" altLang="en-US"/>
          </a:p>
        </p:txBody>
      </p:sp>
    </p:spTree>
    <p:extLst>
      <p:ext uri="{BB962C8B-B14F-4D97-AF65-F5344CB8AC3E}">
        <p14:creationId xmlns:p14="http://schemas.microsoft.com/office/powerpoint/2010/main" val="3630372443"/>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24155B3-6EE9-484A-9F12-499A4959B1F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1C479CC-3690-AF4A-946B-A0E4D9E6ED43}"/>
              </a:ext>
            </a:extLst>
          </p:cNvPr>
          <p:cNvSpPr>
            <a:spLocks noGrp="1" noChangeArrowheads="1"/>
          </p:cNvSpPr>
          <p:nvPr>
            <p:ph type="sldNum" sz="quarter" idx="11"/>
          </p:nvPr>
        </p:nvSpPr>
        <p:spPr>
          <a:ln/>
        </p:spPr>
        <p:txBody>
          <a:bodyPr/>
          <a:lstStyle>
            <a:lvl1pPr>
              <a:defRPr/>
            </a:lvl1pPr>
          </a:lstStyle>
          <a:p>
            <a:pPr>
              <a:defRPr/>
            </a:pPr>
            <a:fld id="{1901177C-0F19-914D-988A-0C479EEDF349}" type="slidenum">
              <a:rPr lang="en-US" altLang="en-US"/>
              <a:pPr>
                <a:defRPr/>
              </a:pPr>
              <a:t>‹#›</a:t>
            </a:fld>
            <a:endParaRPr lang="en-US" altLang="en-US"/>
          </a:p>
        </p:txBody>
      </p:sp>
    </p:spTree>
    <p:extLst>
      <p:ext uri="{BB962C8B-B14F-4D97-AF65-F5344CB8AC3E}">
        <p14:creationId xmlns:p14="http://schemas.microsoft.com/office/powerpoint/2010/main" val="418800830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3DF82DB-0382-4A43-AA15-761BEE486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FFBF4D2-4E56-D645-875F-BF26B71050CD}"/>
              </a:ext>
            </a:extLst>
          </p:cNvPr>
          <p:cNvSpPr>
            <a:spLocks noGrp="1" noChangeArrowheads="1"/>
          </p:cNvSpPr>
          <p:nvPr>
            <p:ph type="sldNum" sz="quarter" idx="11"/>
          </p:nvPr>
        </p:nvSpPr>
        <p:spPr>
          <a:ln/>
        </p:spPr>
        <p:txBody>
          <a:bodyPr/>
          <a:lstStyle>
            <a:lvl1pPr>
              <a:defRPr/>
            </a:lvl1pPr>
          </a:lstStyle>
          <a:p>
            <a:pPr>
              <a:defRPr/>
            </a:pPr>
            <a:fld id="{1CA0ED3F-B002-6943-BF7D-A8AECA07951C}" type="slidenum">
              <a:rPr lang="en-US" altLang="en-US"/>
              <a:pPr>
                <a:defRPr/>
              </a:pPr>
              <a:t>‹#›</a:t>
            </a:fld>
            <a:endParaRPr lang="en-US" altLang="en-US"/>
          </a:p>
        </p:txBody>
      </p:sp>
    </p:spTree>
    <p:extLst>
      <p:ext uri="{BB962C8B-B14F-4D97-AF65-F5344CB8AC3E}">
        <p14:creationId xmlns:p14="http://schemas.microsoft.com/office/powerpoint/2010/main" val="307086765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CB6D463-BAF4-E94D-B598-5B77A0AF5C9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3B086BEF-C737-0944-9921-289F9381F30F}"/>
              </a:ext>
            </a:extLst>
          </p:cNvPr>
          <p:cNvSpPr>
            <a:spLocks noGrp="1" noChangeArrowheads="1"/>
          </p:cNvSpPr>
          <p:nvPr>
            <p:ph type="sldNum" sz="quarter" idx="11"/>
          </p:nvPr>
        </p:nvSpPr>
        <p:spPr>
          <a:ln/>
        </p:spPr>
        <p:txBody>
          <a:bodyPr/>
          <a:lstStyle>
            <a:lvl1pPr>
              <a:defRPr/>
            </a:lvl1pPr>
          </a:lstStyle>
          <a:p>
            <a:pPr>
              <a:defRPr/>
            </a:pPr>
            <a:fld id="{6C8FFE55-59AC-D248-808E-42ABCD0AC1C5}" type="slidenum">
              <a:rPr lang="en-US" altLang="en-US"/>
              <a:pPr>
                <a:defRPr/>
              </a:pPr>
              <a:t>‹#›</a:t>
            </a:fld>
            <a:endParaRPr lang="en-US" altLang="en-US"/>
          </a:p>
        </p:txBody>
      </p:sp>
    </p:spTree>
    <p:extLst>
      <p:ext uri="{BB962C8B-B14F-4D97-AF65-F5344CB8AC3E}">
        <p14:creationId xmlns:p14="http://schemas.microsoft.com/office/powerpoint/2010/main" val="241173624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F2D0A38-8925-4E4B-8808-9A09C499833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B03A8B8F-6CF5-3043-8E0C-98AAD9EF4F23}"/>
              </a:ext>
            </a:extLst>
          </p:cNvPr>
          <p:cNvSpPr>
            <a:spLocks noGrp="1" noChangeArrowheads="1"/>
          </p:cNvSpPr>
          <p:nvPr>
            <p:ph type="sldNum" sz="quarter" idx="11"/>
          </p:nvPr>
        </p:nvSpPr>
        <p:spPr>
          <a:ln/>
        </p:spPr>
        <p:txBody>
          <a:bodyPr/>
          <a:lstStyle>
            <a:lvl1pPr>
              <a:defRPr/>
            </a:lvl1pPr>
          </a:lstStyle>
          <a:p>
            <a:pPr>
              <a:defRPr/>
            </a:pPr>
            <a:fld id="{D94215D1-2C60-964D-9BEA-C192EAA1E9FD}" type="slidenum">
              <a:rPr lang="en-US" altLang="en-US"/>
              <a:pPr>
                <a:defRPr/>
              </a:pPr>
              <a:t>‹#›</a:t>
            </a:fld>
            <a:endParaRPr lang="en-US" altLang="en-US"/>
          </a:p>
        </p:txBody>
      </p:sp>
    </p:spTree>
    <p:extLst>
      <p:ext uri="{BB962C8B-B14F-4D97-AF65-F5344CB8AC3E}">
        <p14:creationId xmlns:p14="http://schemas.microsoft.com/office/powerpoint/2010/main" val="2180705659"/>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04E969D5-C971-314C-B602-ED95E9FFE82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3C49C265-235A-1644-90E8-0C8084A86126}"/>
              </a:ext>
            </a:extLst>
          </p:cNvPr>
          <p:cNvSpPr>
            <a:spLocks noGrp="1" noChangeArrowheads="1"/>
          </p:cNvSpPr>
          <p:nvPr>
            <p:ph type="sldNum" sz="quarter" idx="11"/>
          </p:nvPr>
        </p:nvSpPr>
        <p:spPr>
          <a:ln/>
        </p:spPr>
        <p:txBody>
          <a:bodyPr/>
          <a:lstStyle>
            <a:lvl1pPr>
              <a:defRPr/>
            </a:lvl1pPr>
          </a:lstStyle>
          <a:p>
            <a:pPr>
              <a:defRPr/>
            </a:pPr>
            <a:fld id="{007C6B3D-7F9F-F741-9786-79E22D40A198}" type="slidenum">
              <a:rPr lang="en-US" altLang="en-US"/>
              <a:pPr>
                <a:defRPr/>
              </a:pPr>
              <a:t>‹#›</a:t>
            </a:fld>
            <a:endParaRPr lang="en-US" altLang="en-US"/>
          </a:p>
        </p:txBody>
      </p:sp>
    </p:spTree>
    <p:extLst>
      <p:ext uri="{BB962C8B-B14F-4D97-AF65-F5344CB8AC3E}">
        <p14:creationId xmlns:p14="http://schemas.microsoft.com/office/powerpoint/2010/main" val="1500673243"/>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EA4ED27-3B41-8D4A-8908-BF93AEAEB5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10657FB-4FD2-D441-93B5-7643C86C07A3}"/>
              </a:ext>
            </a:extLst>
          </p:cNvPr>
          <p:cNvSpPr>
            <a:spLocks noGrp="1" noChangeArrowheads="1"/>
          </p:cNvSpPr>
          <p:nvPr>
            <p:ph type="sldNum" sz="quarter" idx="11"/>
          </p:nvPr>
        </p:nvSpPr>
        <p:spPr>
          <a:ln/>
        </p:spPr>
        <p:txBody>
          <a:bodyPr/>
          <a:lstStyle>
            <a:lvl1pPr>
              <a:defRPr/>
            </a:lvl1pPr>
          </a:lstStyle>
          <a:p>
            <a:pPr>
              <a:defRPr/>
            </a:pPr>
            <a:fld id="{5761CF0D-FDAD-9F4E-8AA1-66482F281F51}" type="slidenum">
              <a:rPr lang="en-US" altLang="en-US"/>
              <a:pPr>
                <a:defRPr/>
              </a:pPr>
              <a:t>‹#›</a:t>
            </a:fld>
            <a:endParaRPr lang="en-US" altLang="en-US"/>
          </a:p>
        </p:txBody>
      </p:sp>
    </p:spTree>
    <p:extLst>
      <p:ext uri="{BB962C8B-B14F-4D97-AF65-F5344CB8AC3E}">
        <p14:creationId xmlns:p14="http://schemas.microsoft.com/office/powerpoint/2010/main" val="1194691797"/>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D07AFC0-DECE-404A-AC5C-2E5BE20C152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BE9AC40-C697-9047-B509-3034D26B9362}"/>
              </a:ext>
            </a:extLst>
          </p:cNvPr>
          <p:cNvSpPr>
            <a:spLocks noGrp="1" noChangeArrowheads="1"/>
          </p:cNvSpPr>
          <p:nvPr>
            <p:ph type="sldNum" sz="quarter" idx="11"/>
          </p:nvPr>
        </p:nvSpPr>
        <p:spPr>
          <a:ln/>
        </p:spPr>
        <p:txBody>
          <a:bodyPr/>
          <a:lstStyle>
            <a:lvl1pPr>
              <a:defRPr/>
            </a:lvl1pPr>
          </a:lstStyle>
          <a:p>
            <a:pPr>
              <a:defRPr/>
            </a:pPr>
            <a:fld id="{E360B521-EABA-CB47-BE03-5E1088554D8F}" type="slidenum">
              <a:rPr lang="en-US" altLang="en-US"/>
              <a:pPr>
                <a:defRPr/>
              </a:pPr>
              <a:t>‹#›</a:t>
            </a:fld>
            <a:endParaRPr lang="en-US" altLang="en-US"/>
          </a:p>
        </p:txBody>
      </p:sp>
    </p:spTree>
    <p:extLst>
      <p:ext uri="{BB962C8B-B14F-4D97-AF65-F5344CB8AC3E}">
        <p14:creationId xmlns:p14="http://schemas.microsoft.com/office/powerpoint/2010/main" val="376601425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7324246-A27E-8049-8146-C7E6AF36F4A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FF05A39C-020A-7048-AF13-3A5B438007D2}"/>
              </a:ext>
            </a:extLst>
          </p:cNvPr>
          <p:cNvSpPr>
            <a:spLocks noGrp="1" noChangeArrowheads="1"/>
          </p:cNvSpPr>
          <p:nvPr>
            <p:ph type="sldNum" sz="quarter" idx="11"/>
          </p:nvPr>
        </p:nvSpPr>
        <p:spPr>
          <a:ln/>
        </p:spPr>
        <p:txBody>
          <a:bodyPr/>
          <a:lstStyle>
            <a:lvl1pPr>
              <a:defRPr/>
            </a:lvl1pPr>
          </a:lstStyle>
          <a:p>
            <a:pPr>
              <a:defRPr/>
            </a:pPr>
            <a:fld id="{F42666D5-8A7C-CB41-8168-9C7013D43AD2}" type="slidenum">
              <a:rPr lang="en-US" altLang="en-US"/>
              <a:pPr>
                <a:defRPr/>
              </a:pPr>
              <a:t>‹#›</a:t>
            </a:fld>
            <a:endParaRPr lang="en-US" altLang="en-US"/>
          </a:p>
        </p:txBody>
      </p:sp>
    </p:spTree>
    <p:extLst>
      <p:ext uri="{BB962C8B-B14F-4D97-AF65-F5344CB8AC3E}">
        <p14:creationId xmlns:p14="http://schemas.microsoft.com/office/powerpoint/2010/main" val="401260261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53EA623-0E09-4A41-A541-40E2E1B4D7A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67BF413-6083-3040-BFBE-4AE5318CE9CE}"/>
              </a:ext>
            </a:extLst>
          </p:cNvPr>
          <p:cNvSpPr>
            <a:spLocks noGrp="1" noChangeArrowheads="1"/>
          </p:cNvSpPr>
          <p:nvPr>
            <p:ph type="sldNum" sz="quarter" idx="11"/>
          </p:nvPr>
        </p:nvSpPr>
        <p:spPr>
          <a:ln/>
        </p:spPr>
        <p:txBody>
          <a:bodyPr/>
          <a:lstStyle>
            <a:lvl1pPr>
              <a:defRPr/>
            </a:lvl1pPr>
          </a:lstStyle>
          <a:p>
            <a:pPr>
              <a:defRPr/>
            </a:pPr>
            <a:fld id="{41243738-04E6-BD49-986F-15C857428DC3}" type="slidenum">
              <a:rPr lang="en-US" altLang="en-US"/>
              <a:pPr>
                <a:defRPr/>
              </a:pPr>
              <a:t>‹#›</a:t>
            </a:fld>
            <a:endParaRPr lang="en-US" altLang="en-US"/>
          </a:p>
        </p:txBody>
      </p:sp>
    </p:spTree>
    <p:extLst>
      <p:ext uri="{BB962C8B-B14F-4D97-AF65-F5344CB8AC3E}">
        <p14:creationId xmlns:p14="http://schemas.microsoft.com/office/powerpoint/2010/main" val="779970214"/>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5B3E607-A701-004C-9BEB-00CE8E42D0D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A34779B-9696-4445-B90F-09EBE41DBD1E}"/>
              </a:ext>
            </a:extLst>
          </p:cNvPr>
          <p:cNvSpPr>
            <a:spLocks noGrp="1" noChangeArrowheads="1"/>
          </p:cNvSpPr>
          <p:nvPr>
            <p:ph type="sldNum" sz="quarter" idx="11"/>
          </p:nvPr>
        </p:nvSpPr>
        <p:spPr>
          <a:ln/>
        </p:spPr>
        <p:txBody>
          <a:bodyPr/>
          <a:lstStyle>
            <a:lvl1pPr>
              <a:defRPr/>
            </a:lvl1pPr>
          </a:lstStyle>
          <a:p>
            <a:pPr>
              <a:defRPr/>
            </a:pPr>
            <a:fld id="{C0406BE9-4519-8A42-A305-BD5859DE8A31}" type="slidenum">
              <a:rPr lang="en-US" altLang="en-US"/>
              <a:pPr>
                <a:defRPr/>
              </a:pPr>
              <a:t>‹#›</a:t>
            </a:fld>
            <a:endParaRPr lang="en-US" altLang="en-US"/>
          </a:p>
        </p:txBody>
      </p:sp>
    </p:spTree>
    <p:extLst>
      <p:ext uri="{BB962C8B-B14F-4D97-AF65-F5344CB8AC3E}">
        <p14:creationId xmlns:p14="http://schemas.microsoft.com/office/powerpoint/2010/main" val="4243580119"/>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231EE152-1659-8D42-9CA0-5FF63AEBB813}"/>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E5635DA-784E-6D4C-8136-7C74616169D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7CB9712E-C73A-1945-B011-5C4D0C9348A3}"/>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8DB3E6D-EC3A-004E-A886-A3A430BAA072}"/>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8B21DC63-E09E-CC44-A17B-5BEFDC4A402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3E0385D-6C4C-D346-82EE-DB2A28D58D8D}"/>
              </a:ext>
            </a:extLst>
          </p:cNvPr>
          <p:cNvSpPr>
            <a:spLocks noGrp="1" noChangeArrowheads="1"/>
          </p:cNvSpPr>
          <p:nvPr>
            <p:ph type="sldNum" sz="quarter" idx="12"/>
          </p:nvPr>
        </p:nvSpPr>
        <p:spPr/>
        <p:txBody>
          <a:bodyPr/>
          <a:lstStyle>
            <a:lvl1pPr>
              <a:defRPr sz="1200"/>
            </a:lvl1pPr>
          </a:lstStyle>
          <a:p>
            <a:pPr>
              <a:defRPr/>
            </a:pPr>
            <a:fld id="{7C9A786F-A3BB-2147-8F1A-670657404FB7}" type="slidenum">
              <a:rPr lang="en-US" altLang="en-US"/>
              <a:pPr>
                <a:defRPr/>
              </a:pPr>
              <a:t>‹#›</a:t>
            </a:fld>
            <a:endParaRPr lang="en-US" altLang="en-US"/>
          </a:p>
        </p:txBody>
      </p:sp>
    </p:spTree>
    <p:extLst>
      <p:ext uri="{BB962C8B-B14F-4D97-AF65-F5344CB8AC3E}">
        <p14:creationId xmlns:p14="http://schemas.microsoft.com/office/powerpoint/2010/main" val="2548794325"/>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192E21-A78C-2747-9E41-E3F2F5658D8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1F64205-2D1C-C643-9409-828641918C15}"/>
              </a:ext>
            </a:extLst>
          </p:cNvPr>
          <p:cNvSpPr>
            <a:spLocks noGrp="1" noChangeArrowheads="1"/>
          </p:cNvSpPr>
          <p:nvPr>
            <p:ph type="sldNum" sz="quarter" idx="11"/>
          </p:nvPr>
        </p:nvSpPr>
        <p:spPr>
          <a:ln/>
        </p:spPr>
        <p:txBody>
          <a:bodyPr/>
          <a:lstStyle>
            <a:lvl1pPr>
              <a:defRPr/>
            </a:lvl1pPr>
          </a:lstStyle>
          <a:p>
            <a:pPr>
              <a:defRPr/>
            </a:pPr>
            <a:fld id="{0A1A696D-AE0C-9446-A38B-FCAFD25E7DF6}" type="slidenum">
              <a:rPr lang="en-US" altLang="en-US"/>
              <a:pPr>
                <a:defRPr/>
              </a:pPr>
              <a:t>‹#›</a:t>
            </a:fld>
            <a:endParaRPr lang="en-US" altLang="en-US"/>
          </a:p>
        </p:txBody>
      </p:sp>
    </p:spTree>
    <p:extLst>
      <p:ext uri="{BB962C8B-B14F-4D97-AF65-F5344CB8AC3E}">
        <p14:creationId xmlns:p14="http://schemas.microsoft.com/office/powerpoint/2010/main" val="505110947"/>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9F7B4CA-3896-5A49-BD24-13B4552CA6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8454FCF-6D7A-C34A-A0F5-C70BCBE369FA}"/>
              </a:ext>
            </a:extLst>
          </p:cNvPr>
          <p:cNvSpPr>
            <a:spLocks noGrp="1" noChangeArrowheads="1"/>
          </p:cNvSpPr>
          <p:nvPr>
            <p:ph type="sldNum" sz="quarter" idx="11"/>
          </p:nvPr>
        </p:nvSpPr>
        <p:spPr>
          <a:ln/>
        </p:spPr>
        <p:txBody>
          <a:bodyPr/>
          <a:lstStyle>
            <a:lvl1pPr>
              <a:defRPr/>
            </a:lvl1pPr>
          </a:lstStyle>
          <a:p>
            <a:pPr>
              <a:defRPr/>
            </a:pPr>
            <a:fld id="{C9E297E7-4D30-214E-B98B-FCD031CD24BB}" type="slidenum">
              <a:rPr lang="en-US" altLang="en-US"/>
              <a:pPr>
                <a:defRPr/>
              </a:pPr>
              <a:t>‹#›</a:t>
            </a:fld>
            <a:endParaRPr lang="en-US" altLang="en-US"/>
          </a:p>
        </p:txBody>
      </p:sp>
    </p:spTree>
    <p:extLst>
      <p:ext uri="{BB962C8B-B14F-4D97-AF65-F5344CB8AC3E}">
        <p14:creationId xmlns:p14="http://schemas.microsoft.com/office/powerpoint/2010/main" val="373467268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5CCE1EF-FB0D-C340-A7CE-F6B5CC766B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66406B3-FFA9-D244-8DF5-262DA5B8CC11}"/>
              </a:ext>
            </a:extLst>
          </p:cNvPr>
          <p:cNvSpPr>
            <a:spLocks noGrp="1" noChangeArrowheads="1"/>
          </p:cNvSpPr>
          <p:nvPr>
            <p:ph type="sldNum" sz="quarter" idx="11"/>
          </p:nvPr>
        </p:nvSpPr>
        <p:spPr>
          <a:ln/>
        </p:spPr>
        <p:txBody>
          <a:bodyPr/>
          <a:lstStyle>
            <a:lvl1pPr>
              <a:defRPr/>
            </a:lvl1pPr>
          </a:lstStyle>
          <a:p>
            <a:pPr>
              <a:defRPr/>
            </a:pPr>
            <a:fld id="{6EF08FE2-77D4-CB42-9802-DC8513815FCF}" type="slidenum">
              <a:rPr lang="en-US" altLang="en-US"/>
              <a:pPr>
                <a:defRPr/>
              </a:pPr>
              <a:t>‹#›</a:t>
            </a:fld>
            <a:endParaRPr lang="en-US" altLang="en-US"/>
          </a:p>
        </p:txBody>
      </p:sp>
    </p:spTree>
    <p:extLst>
      <p:ext uri="{BB962C8B-B14F-4D97-AF65-F5344CB8AC3E}">
        <p14:creationId xmlns:p14="http://schemas.microsoft.com/office/powerpoint/2010/main" val="2888463580"/>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29E6A82-B671-A94A-B4CF-568FE2963CE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95E87C3-EE11-A442-ACF4-79BFAA22D801}"/>
              </a:ext>
            </a:extLst>
          </p:cNvPr>
          <p:cNvSpPr>
            <a:spLocks noGrp="1" noChangeArrowheads="1"/>
          </p:cNvSpPr>
          <p:nvPr>
            <p:ph type="sldNum" sz="quarter" idx="11"/>
          </p:nvPr>
        </p:nvSpPr>
        <p:spPr>
          <a:ln/>
        </p:spPr>
        <p:txBody>
          <a:bodyPr/>
          <a:lstStyle>
            <a:lvl1pPr>
              <a:defRPr/>
            </a:lvl1pPr>
          </a:lstStyle>
          <a:p>
            <a:pPr>
              <a:defRPr/>
            </a:pPr>
            <a:fld id="{9EB8F5EE-DF3C-8044-A8A5-BE4FE93149AE}" type="slidenum">
              <a:rPr lang="en-US" altLang="en-US"/>
              <a:pPr>
                <a:defRPr/>
              </a:pPr>
              <a:t>‹#›</a:t>
            </a:fld>
            <a:endParaRPr lang="en-US" altLang="en-US"/>
          </a:p>
        </p:txBody>
      </p:sp>
    </p:spTree>
    <p:extLst>
      <p:ext uri="{BB962C8B-B14F-4D97-AF65-F5344CB8AC3E}">
        <p14:creationId xmlns:p14="http://schemas.microsoft.com/office/powerpoint/2010/main" val="2128087181"/>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D0BB4E9-4628-3F43-BCD0-2C8E83D3A59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FBFC350-5A5F-BC4F-AA3D-60EEC10E4EC6}"/>
              </a:ext>
            </a:extLst>
          </p:cNvPr>
          <p:cNvSpPr>
            <a:spLocks noGrp="1" noChangeArrowheads="1"/>
          </p:cNvSpPr>
          <p:nvPr>
            <p:ph type="sldNum" sz="quarter" idx="11"/>
          </p:nvPr>
        </p:nvSpPr>
        <p:spPr>
          <a:ln/>
        </p:spPr>
        <p:txBody>
          <a:bodyPr/>
          <a:lstStyle>
            <a:lvl1pPr>
              <a:defRPr/>
            </a:lvl1pPr>
          </a:lstStyle>
          <a:p>
            <a:pPr>
              <a:defRPr/>
            </a:pPr>
            <a:fld id="{4EF4DBC9-7B0B-5B41-930D-4ADA0808F194}" type="slidenum">
              <a:rPr lang="en-US" altLang="en-US"/>
              <a:pPr>
                <a:defRPr/>
              </a:pPr>
              <a:t>‹#›</a:t>
            </a:fld>
            <a:endParaRPr lang="en-US" altLang="en-US"/>
          </a:p>
        </p:txBody>
      </p:sp>
    </p:spTree>
    <p:extLst>
      <p:ext uri="{BB962C8B-B14F-4D97-AF65-F5344CB8AC3E}">
        <p14:creationId xmlns:p14="http://schemas.microsoft.com/office/powerpoint/2010/main" val="2216086894"/>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D7C6559-6CD8-9F41-B9AC-F56D4FC62C3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96F68078-0F0C-7D4E-B89F-4D1294BD29C0}"/>
              </a:ext>
            </a:extLst>
          </p:cNvPr>
          <p:cNvSpPr>
            <a:spLocks noGrp="1" noChangeArrowheads="1"/>
          </p:cNvSpPr>
          <p:nvPr>
            <p:ph type="sldNum" sz="quarter" idx="11"/>
          </p:nvPr>
        </p:nvSpPr>
        <p:spPr>
          <a:ln/>
        </p:spPr>
        <p:txBody>
          <a:bodyPr/>
          <a:lstStyle>
            <a:lvl1pPr>
              <a:defRPr/>
            </a:lvl1pPr>
          </a:lstStyle>
          <a:p>
            <a:pPr>
              <a:defRPr/>
            </a:pPr>
            <a:fld id="{8D349F5C-2E7D-434D-82E4-5F8D4750FB06}" type="slidenum">
              <a:rPr lang="en-US" altLang="en-US"/>
              <a:pPr>
                <a:defRPr/>
              </a:pPr>
              <a:t>‹#›</a:t>
            </a:fld>
            <a:endParaRPr lang="en-US" altLang="en-US"/>
          </a:p>
        </p:txBody>
      </p:sp>
    </p:spTree>
    <p:extLst>
      <p:ext uri="{BB962C8B-B14F-4D97-AF65-F5344CB8AC3E}">
        <p14:creationId xmlns:p14="http://schemas.microsoft.com/office/powerpoint/2010/main" val="2894521942"/>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123B2FD-B99C-0948-8BF2-7CC177BDF66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A7D08DC1-BCB7-4542-BB2D-5D88A8284824}"/>
              </a:ext>
            </a:extLst>
          </p:cNvPr>
          <p:cNvSpPr>
            <a:spLocks noGrp="1" noChangeArrowheads="1"/>
          </p:cNvSpPr>
          <p:nvPr>
            <p:ph type="sldNum" sz="quarter" idx="11"/>
          </p:nvPr>
        </p:nvSpPr>
        <p:spPr>
          <a:ln/>
        </p:spPr>
        <p:txBody>
          <a:bodyPr/>
          <a:lstStyle>
            <a:lvl1pPr>
              <a:defRPr/>
            </a:lvl1pPr>
          </a:lstStyle>
          <a:p>
            <a:pPr>
              <a:defRPr/>
            </a:pPr>
            <a:fld id="{B8075E26-D0AF-AA4C-ABEE-75647DB5BBEF}" type="slidenum">
              <a:rPr lang="en-US" altLang="en-US"/>
              <a:pPr>
                <a:defRPr/>
              </a:pPr>
              <a:t>‹#›</a:t>
            </a:fld>
            <a:endParaRPr lang="en-US" altLang="en-US"/>
          </a:p>
        </p:txBody>
      </p:sp>
    </p:spTree>
    <p:extLst>
      <p:ext uri="{BB962C8B-B14F-4D97-AF65-F5344CB8AC3E}">
        <p14:creationId xmlns:p14="http://schemas.microsoft.com/office/powerpoint/2010/main" val="148699918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BDFFE3F8-C482-DA44-842C-E1BFF14283AD}"/>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D8794DE3-8E3B-D44A-9A95-E7B0FACB0799}"/>
              </a:ext>
            </a:extLst>
          </p:cNvPr>
          <p:cNvSpPr>
            <a:spLocks noGrp="1" noChangeArrowheads="1"/>
          </p:cNvSpPr>
          <p:nvPr>
            <p:ph type="sldNum" sz="quarter" idx="11"/>
          </p:nvPr>
        </p:nvSpPr>
        <p:spPr>
          <a:ln/>
        </p:spPr>
        <p:txBody>
          <a:bodyPr/>
          <a:lstStyle>
            <a:lvl1pPr>
              <a:defRPr/>
            </a:lvl1pPr>
          </a:lstStyle>
          <a:p>
            <a:pPr>
              <a:defRPr/>
            </a:pPr>
            <a:fld id="{C1552C45-FEDE-9243-BCA9-76B08532ABAA}" type="slidenum">
              <a:rPr lang="en-US" altLang="en-US"/>
              <a:pPr>
                <a:defRPr/>
              </a:pPr>
              <a:t>‹#›</a:t>
            </a:fld>
            <a:endParaRPr lang="en-US" altLang="en-US"/>
          </a:p>
        </p:txBody>
      </p:sp>
    </p:spTree>
    <p:extLst>
      <p:ext uri="{BB962C8B-B14F-4D97-AF65-F5344CB8AC3E}">
        <p14:creationId xmlns:p14="http://schemas.microsoft.com/office/powerpoint/2010/main" val="341889749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B004AE6-43D5-884E-A7E0-3E2C9D3CE6F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C929CE5-E563-D646-8865-4D2828E8704A}"/>
              </a:ext>
            </a:extLst>
          </p:cNvPr>
          <p:cNvSpPr>
            <a:spLocks noGrp="1" noChangeArrowheads="1"/>
          </p:cNvSpPr>
          <p:nvPr>
            <p:ph type="sldNum" sz="quarter" idx="11"/>
          </p:nvPr>
        </p:nvSpPr>
        <p:spPr>
          <a:ln/>
        </p:spPr>
        <p:txBody>
          <a:bodyPr/>
          <a:lstStyle>
            <a:lvl1pPr>
              <a:defRPr/>
            </a:lvl1pPr>
          </a:lstStyle>
          <a:p>
            <a:pPr>
              <a:defRPr/>
            </a:pPr>
            <a:fld id="{5FCA2A97-836E-1141-BF2F-9B24D430D832}" type="slidenum">
              <a:rPr lang="en-US" altLang="en-US"/>
              <a:pPr>
                <a:defRPr/>
              </a:pPr>
              <a:t>‹#›</a:t>
            </a:fld>
            <a:endParaRPr lang="en-US" altLang="en-US"/>
          </a:p>
        </p:txBody>
      </p:sp>
    </p:spTree>
    <p:extLst>
      <p:ext uri="{BB962C8B-B14F-4D97-AF65-F5344CB8AC3E}">
        <p14:creationId xmlns:p14="http://schemas.microsoft.com/office/powerpoint/2010/main" val="735183250"/>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2B5205C-2CCA-C049-95CF-5AF8FC2154E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1A54E58-7997-8949-B909-338AEDA8B5B8}"/>
              </a:ext>
            </a:extLst>
          </p:cNvPr>
          <p:cNvSpPr>
            <a:spLocks noGrp="1" noChangeArrowheads="1"/>
          </p:cNvSpPr>
          <p:nvPr>
            <p:ph type="sldNum" sz="quarter" idx="11"/>
          </p:nvPr>
        </p:nvSpPr>
        <p:spPr>
          <a:ln/>
        </p:spPr>
        <p:txBody>
          <a:bodyPr/>
          <a:lstStyle>
            <a:lvl1pPr>
              <a:defRPr/>
            </a:lvl1pPr>
          </a:lstStyle>
          <a:p>
            <a:pPr>
              <a:defRPr/>
            </a:pPr>
            <a:fld id="{776414D7-0FAE-E247-A4B6-F1F16DAA1728}" type="slidenum">
              <a:rPr lang="en-US" altLang="en-US"/>
              <a:pPr>
                <a:defRPr/>
              </a:pPr>
              <a:t>‹#›</a:t>
            </a:fld>
            <a:endParaRPr lang="en-US" altLang="en-US"/>
          </a:p>
        </p:txBody>
      </p:sp>
    </p:spTree>
    <p:extLst>
      <p:ext uri="{BB962C8B-B14F-4D97-AF65-F5344CB8AC3E}">
        <p14:creationId xmlns:p14="http://schemas.microsoft.com/office/powerpoint/2010/main" val="1908783655"/>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01DF80F-C15D-B14D-A3CE-8989D4F3B26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7EFEADDB-6402-5F4F-859C-743CE630D34A}"/>
              </a:ext>
            </a:extLst>
          </p:cNvPr>
          <p:cNvSpPr>
            <a:spLocks noGrp="1" noChangeArrowheads="1"/>
          </p:cNvSpPr>
          <p:nvPr>
            <p:ph type="sldNum" sz="quarter" idx="11"/>
          </p:nvPr>
        </p:nvSpPr>
        <p:spPr>
          <a:ln/>
        </p:spPr>
        <p:txBody>
          <a:bodyPr/>
          <a:lstStyle>
            <a:lvl1pPr>
              <a:defRPr/>
            </a:lvl1pPr>
          </a:lstStyle>
          <a:p>
            <a:pPr>
              <a:defRPr/>
            </a:pPr>
            <a:fld id="{F1137034-9C31-3647-AE1C-00BAB89F781E}" type="slidenum">
              <a:rPr lang="en-US" altLang="en-US"/>
              <a:pPr>
                <a:defRPr/>
              </a:pPr>
              <a:t>‹#›</a:t>
            </a:fld>
            <a:endParaRPr lang="en-US" altLang="en-US"/>
          </a:p>
        </p:txBody>
      </p:sp>
    </p:spTree>
    <p:extLst>
      <p:ext uri="{BB962C8B-B14F-4D97-AF65-F5344CB8AC3E}">
        <p14:creationId xmlns:p14="http://schemas.microsoft.com/office/powerpoint/2010/main" val="3387446332"/>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1444DCE-203B-184C-8A99-DFDE506A3C0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8497C19-44B3-A346-9C79-B9BFA759E0BE}"/>
              </a:ext>
            </a:extLst>
          </p:cNvPr>
          <p:cNvSpPr>
            <a:spLocks noGrp="1" noChangeArrowheads="1"/>
          </p:cNvSpPr>
          <p:nvPr>
            <p:ph type="sldNum" sz="quarter" idx="11"/>
          </p:nvPr>
        </p:nvSpPr>
        <p:spPr>
          <a:ln/>
        </p:spPr>
        <p:txBody>
          <a:bodyPr/>
          <a:lstStyle>
            <a:lvl1pPr>
              <a:defRPr/>
            </a:lvl1pPr>
          </a:lstStyle>
          <a:p>
            <a:pPr>
              <a:defRPr/>
            </a:pPr>
            <a:fld id="{977B51B5-5BFA-F54D-BFFF-307CEF6CBD80}" type="slidenum">
              <a:rPr lang="en-US" altLang="en-US"/>
              <a:pPr>
                <a:defRPr/>
              </a:pPr>
              <a:t>‹#›</a:t>
            </a:fld>
            <a:endParaRPr lang="en-US" altLang="en-US"/>
          </a:p>
        </p:txBody>
      </p:sp>
    </p:spTree>
    <p:extLst>
      <p:ext uri="{BB962C8B-B14F-4D97-AF65-F5344CB8AC3E}">
        <p14:creationId xmlns:p14="http://schemas.microsoft.com/office/powerpoint/2010/main" val="372401215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786E695-EBE4-8447-9ACF-6D20F8C93EA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BAFA7AA-C924-A842-BFD6-02F5BBE84FA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EC8AB91-D820-CE41-A62D-3D65B83C58D4}"/>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55B29FE-3EBA-4343-AD96-B78204CC137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32246B5F-A4B6-8B47-974D-CB35C07DA54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71A005B-DE7E-BD47-95C1-58C6CBE18C1A}"/>
              </a:ext>
            </a:extLst>
          </p:cNvPr>
          <p:cNvSpPr>
            <a:spLocks noGrp="1" noChangeArrowheads="1"/>
          </p:cNvSpPr>
          <p:nvPr>
            <p:ph type="sldNum" sz="quarter" idx="12"/>
          </p:nvPr>
        </p:nvSpPr>
        <p:spPr/>
        <p:txBody>
          <a:bodyPr/>
          <a:lstStyle>
            <a:lvl1pPr>
              <a:defRPr sz="1200"/>
            </a:lvl1pPr>
          </a:lstStyle>
          <a:p>
            <a:pPr>
              <a:defRPr/>
            </a:pPr>
            <a:fld id="{E93390EA-1119-D74A-AB53-036E4EF74337}" type="slidenum">
              <a:rPr lang="en-US" altLang="en-US"/>
              <a:pPr>
                <a:defRPr/>
              </a:pPr>
              <a:t>‹#›</a:t>
            </a:fld>
            <a:endParaRPr lang="en-US" altLang="en-US"/>
          </a:p>
        </p:txBody>
      </p:sp>
    </p:spTree>
    <p:extLst>
      <p:ext uri="{BB962C8B-B14F-4D97-AF65-F5344CB8AC3E}">
        <p14:creationId xmlns:p14="http://schemas.microsoft.com/office/powerpoint/2010/main" val="2307104685"/>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7A98F70-2FC5-E840-AA79-25EDE7484F6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DACF0E2-46BC-6844-8F3C-14700E469CA5}"/>
              </a:ext>
            </a:extLst>
          </p:cNvPr>
          <p:cNvSpPr>
            <a:spLocks noGrp="1" noChangeArrowheads="1"/>
          </p:cNvSpPr>
          <p:nvPr>
            <p:ph type="sldNum" sz="quarter" idx="11"/>
          </p:nvPr>
        </p:nvSpPr>
        <p:spPr>
          <a:ln/>
        </p:spPr>
        <p:txBody>
          <a:bodyPr/>
          <a:lstStyle>
            <a:lvl1pPr>
              <a:defRPr/>
            </a:lvl1pPr>
          </a:lstStyle>
          <a:p>
            <a:pPr>
              <a:defRPr/>
            </a:pPr>
            <a:fld id="{8F8A498F-5E96-CE44-9BEC-EF655B398024}" type="slidenum">
              <a:rPr lang="en-US" altLang="en-US"/>
              <a:pPr>
                <a:defRPr/>
              </a:pPr>
              <a:t>‹#›</a:t>
            </a:fld>
            <a:endParaRPr lang="en-US" altLang="en-US"/>
          </a:p>
        </p:txBody>
      </p:sp>
    </p:spTree>
    <p:extLst>
      <p:ext uri="{BB962C8B-B14F-4D97-AF65-F5344CB8AC3E}">
        <p14:creationId xmlns:p14="http://schemas.microsoft.com/office/powerpoint/2010/main" val="2531266864"/>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8AE57A61-5EC4-E348-8CAE-B80498DFE60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3F27308-533D-3941-80FD-F3F325EDD649}"/>
              </a:ext>
            </a:extLst>
          </p:cNvPr>
          <p:cNvSpPr>
            <a:spLocks noGrp="1" noChangeArrowheads="1"/>
          </p:cNvSpPr>
          <p:nvPr>
            <p:ph type="sldNum" sz="quarter" idx="11"/>
          </p:nvPr>
        </p:nvSpPr>
        <p:spPr>
          <a:ln/>
        </p:spPr>
        <p:txBody>
          <a:bodyPr/>
          <a:lstStyle>
            <a:lvl1pPr>
              <a:defRPr/>
            </a:lvl1pPr>
          </a:lstStyle>
          <a:p>
            <a:pPr>
              <a:defRPr/>
            </a:pPr>
            <a:fld id="{E8A9B5BE-D596-F840-8B1D-AEEACA02A579}" type="slidenum">
              <a:rPr lang="en-US" altLang="en-US"/>
              <a:pPr>
                <a:defRPr/>
              </a:pPr>
              <a:t>‹#›</a:t>
            </a:fld>
            <a:endParaRPr lang="en-US" altLang="en-US"/>
          </a:p>
        </p:txBody>
      </p:sp>
    </p:spTree>
    <p:extLst>
      <p:ext uri="{BB962C8B-B14F-4D97-AF65-F5344CB8AC3E}">
        <p14:creationId xmlns:p14="http://schemas.microsoft.com/office/powerpoint/2010/main" val="467539068"/>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673E5A4-D9CB-0948-B641-327A8D3A105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863E60F-C901-F049-B6C9-D3918D710D30}"/>
              </a:ext>
            </a:extLst>
          </p:cNvPr>
          <p:cNvSpPr>
            <a:spLocks noGrp="1" noChangeArrowheads="1"/>
          </p:cNvSpPr>
          <p:nvPr>
            <p:ph type="sldNum" sz="quarter" idx="11"/>
          </p:nvPr>
        </p:nvSpPr>
        <p:spPr>
          <a:ln/>
        </p:spPr>
        <p:txBody>
          <a:bodyPr/>
          <a:lstStyle>
            <a:lvl1pPr>
              <a:defRPr/>
            </a:lvl1pPr>
          </a:lstStyle>
          <a:p>
            <a:pPr>
              <a:defRPr/>
            </a:pPr>
            <a:fld id="{D539D9B2-A52E-244D-9454-27DF081BF90D}" type="slidenum">
              <a:rPr lang="en-US" altLang="en-US"/>
              <a:pPr>
                <a:defRPr/>
              </a:pPr>
              <a:t>‹#›</a:t>
            </a:fld>
            <a:endParaRPr lang="en-US" altLang="en-US"/>
          </a:p>
        </p:txBody>
      </p:sp>
    </p:spTree>
    <p:extLst>
      <p:ext uri="{BB962C8B-B14F-4D97-AF65-F5344CB8AC3E}">
        <p14:creationId xmlns:p14="http://schemas.microsoft.com/office/powerpoint/2010/main" val="2698879212"/>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BD2D075D-A0D8-E142-B34A-A95665C2615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68211F63-3937-1847-BF1A-34D374DE5A08}"/>
              </a:ext>
            </a:extLst>
          </p:cNvPr>
          <p:cNvSpPr>
            <a:spLocks noGrp="1" noChangeArrowheads="1"/>
          </p:cNvSpPr>
          <p:nvPr>
            <p:ph type="sldNum" sz="quarter" idx="11"/>
          </p:nvPr>
        </p:nvSpPr>
        <p:spPr>
          <a:ln/>
        </p:spPr>
        <p:txBody>
          <a:bodyPr/>
          <a:lstStyle>
            <a:lvl1pPr>
              <a:defRPr/>
            </a:lvl1pPr>
          </a:lstStyle>
          <a:p>
            <a:pPr>
              <a:defRPr/>
            </a:pPr>
            <a:fld id="{79A12D67-DB0F-684C-A2EA-37DB24858073}" type="slidenum">
              <a:rPr lang="en-US" altLang="en-US"/>
              <a:pPr>
                <a:defRPr/>
              </a:pPr>
              <a:t>‹#›</a:t>
            </a:fld>
            <a:endParaRPr lang="en-US" altLang="en-US"/>
          </a:p>
        </p:txBody>
      </p:sp>
    </p:spTree>
    <p:extLst>
      <p:ext uri="{BB962C8B-B14F-4D97-AF65-F5344CB8AC3E}">
        <p14:creationId xmlns:p14="http://schemas.microsoft.com/office/powerpoint/2010/main" val="255950434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788A79D-804E-4341-82A7-3D9456F0BB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64EF7B9-9818-C845-BE75-ADBD52FD0C9F}"/>
              </a:ext>
            </a:extLst>
          </p:cNvPr>
          <p:cNvSpPr>
            <a:spLocks noGrp="1" noChangeArrowheads="1"/>
          </p:cNvSpPr>
          <p:nvPr>
            <p:ph type="sldNum" sz="quarter" idx="11"/>
          </p:nvPr>
        </p:nvSpPr>
        <p:spPr>
          <a:ln/>
        </p:spPr>
        <p:txBody>
          <a:bodyPr/>
          <a:lstStyle>
            <a:lvl1pPr>
              <a:defRPr/>
            </a:lvl1pPr>
          </a:lstStyle>
          <a:p>
            <a:pPr>
              <a:defRPr/>
            </a:pPr>
            <a:fld id="{C02D4BA8-4DA6-EB4B-B991-C7D32E5994DC}" type="slidenum">
              <a:rPr lang="en-US" altLang="en-US"/>
              <a:pPr>
                <a:defRPr/>
              </a:pPr>
              <a:t>‹#›</a:t>
            </a:fld>
            <a:endParaRPr lang="en-US" altLang="en-US"/>
          </a:p>
        </p:txBody>
      </p:sp>
    </p:spTree>
    <p:extLst>
      <p:ext uri="{BB962C8B-B14F-4D97-AF65-F5344CB8AC3E}">
        <p14:creationId xmlns:p14="http://schemas.microsoft.com/office/powerpoint/2010/main" val="260747272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F5B4C79-9D40-ED45-A2B4-D155ED3FBD2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E2149095-0A66-184B-836F-028B5DBA53F1}"/>
              </a:ext>
            </a:extLst>
          </p:cNvPr>
          <p:cNvSpPr>
            <a:spLocks noGrp="1" noChangeArrowheads="1"/>
          </p:cNvSpPr>
          <p:nvPr>
            <p:ph type="sldNum" sz="quarter" idx="11"/>
          </p:nvPr>
        </p:nvSpPr>
        <p:spPr>
          <a:ln/>
        </p:spPr>
        <p:txBody>
          <a:bodyPr/>
          <a:lstStyle>
            <a:lvl1pPr>
              <a:defRPr/>
            </a:lvl1pPr>
          </a:lstStyle>
          <a:p>
            <a:pPr>
              <a:defRPr/>
            </a:pPr>
            <a:fld id="{16D2A7A8-4244-2C44-AAEB-5964ED40826E}" type="slidenum">
              <a:rPr lang="en-US" altLang="en-US"/>
              <a:pPr>
                <a:defRPr/>
              </a:pPr>
              <a:t>‹#›</a:t>
            </a:fld>
            <a:endParaRPr lang="en-US" altLang="en-US"/>
          </a:p>
        </p:txBody>
      </p:sp>
    </p:spTree>
    <p:extLst>
      <p:ext uri="{BB962C8B-B14F-4D97-AF65-F5344CB8AC3E}">
        <p14:creationId xmlns:p14="http://schemas.microsoft.com/office/powerpoint/2010/main" val="132853715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7735492D-6DAA-C04D-ABD9-9146C339DE3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0E49DCCB-F195-A14F-84DE-52DD067EEECC}"/>
              </a:ext>
            </a:extLst>
          </p:cNvPr>
          <p:cNvSpPr>
            <a:spLocks noGrp="1" noChangeArrowheads="1"/>
          </p:cNvSpPr>
          <p:nvPr>
            <p:ph type="sldNum" sz="quarter" idx="11"/>
          </p:nvPr>
        </p:nvSpPr>
        <p:spPr>
          <a:ln/>
        </p:spPr>
        <p:txBody>
          <a:bodyPr/>
          <a:lstStyle>
            <a:lvl1pPr>
              <a:defRPr/>
            </a:lvl1pPr>
          </a:lstStyle>
          <a:p>
            <a:pPr>
              <a:defRPr/>
            </a:pPr>
            <a:fld id="{31ADCA22-FB7E-5245-BAF0-41AC12F9BFB8}" type="slidenum">
              <a:rPr lang="en-US" altLang="en-US"/>
              <a:pPr>
                <a:defRPr/>
              </a:pPr>
              <a:t>‹#›</a:t>
            </a:fld>
            <a:endParaRPr lang="en-US" altLang="en-US"/>
          </a:p>
        </p:txBody>
      </p:sp>
    </p:spTree>
    <p:extLst>
      <p:ext uri="{BB962C8B-B14F-4D97-AF65-F5344CB8AC3E}">
        <p14:creationId xmlns:p14="http://schemas.microsoft.com/office/powerpoint/2010/main" val="3676168755"/>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DC1CD6B-3721-7644-9B32-4A08BE6AD2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344E583-8BB5-C346-853A-F27E13AB75DD}"/>
              </a:ext>
            </a:extLst>
          </p:cNvPr>
          <p:cNvSpPr>
            <a:spLocks noGrp="1" noChangeArrowheads="1"/>
          </p:cNvSpPr>
          <p:nvPr>
            <p:ph type="sldNum" sz="quarter" idx="11"/>
          </p:nvPr>
        </p:nvSpPr>
        <p:spPr>
          <a:ln/>
        </p:spPr>
        <p:txBody>
          <a:bodyPr/>
          <a:lstStyle>
            <a:lvl1pPr>
              <a:defRPr/>
            </a:lvl1pPr>
          </a:lstStyle>
          <a:p>
            <a:pPr>
              <a:defRPr/>
            </a:pPr>
            <a:fld id="{00291BAC-C22F-174D-B279-B63CD6D7431C}" type="slidenum">
              <a:rPr lang="en-US" altLang="en-US"/>
              <a:pPr>
                <a:defRPr/>
              </a:pPr>
              <a:t>‹#›</a:t>
            </a:fld>
            <a:endParaRPr lang="en-US" altLang="en-US"/>
          </a:p>
        </p:txBody>
      </p:sp>
    </p:spTree>
    <p:extLst>
      <p:ext uri="{BB962C8B-B14F-4D97-AF65-F5344CB8AC3E}">
        <p14:creationId xmlns:p14="http://schemas.microsoft.com/office/powerpoint/2010/main" val="2921975670"/>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1FD955AE-D1FF-E148-9F6A-34360595EA7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F7D2264-B540-7245-8B8E-12B17ED65B45}"/>
              </a:ext>
            </a:extLst>
          </p:cNvPr>
          <p:cNvSpPr>
            <a:spLocks noGrp="1" noChangeArrowheads="1"/>
          </p:cNvSpPr>
          <p:nvPr>
            <p:ph type="sldNum" sz="quarter" idx="11"/>
          </p:nvPr>
        </p:nvSpPr>
        <p:spPr>
          <a:ln/>
        </p:spPr>
        <p:txBody>
          <a:bodyPr/>
          <a:lstStyle>
            <a:lvl1pPr>
              <a:defRPr/>
            </a:lvl1pPr>
          </a:lstStyle>
          <a:p>
            <a:pPr>
              <a:defRPr/>
            </a:pPr>
            <a:fld id="{0242D289-B367-F34A-BC3D-FB3543BD6F43}" type="slidenum">
              <a:rPr lang="en-US" altLang="en-US"/>
              <a:pPr>
                <a:defRPr/>
              </a:pPr>
              <a:t>‹#›</a:t>
            </a:fld>
            <a:endParaRPr lang="en-US" altLang="en-US"/>
          </a:p>
        </p:txBody>
      </p:sp>
    </p:spTree>
    <p:extLst>
      <p:ext uri="{BB962C8B-B14F-4D97-AF65-F5344CB8AC3E}">
        <p14:creationId xmlns:p14="http://schemas.microsoft.com/office/powerpoint/2010/main" val="1565452050"/>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62A1E58-E211-E643-95A5-7C42D41033D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A0BFA9-7CA7-4F47-B0F1-0505F85EFF85}"/>
              </a:ext>
            </a:extLst>
          </p:cNvPr>
          <p:cNvSpPr>
            <a:spLocks noGrp="1" noChangeArrowheads="1"/>
          </p:cNvSpPr>
          <p:nvPr>
            <p:ph type="sldNum" sz="quarter" idx="11"/>
          </p:nvPr>
        </p:nvSpPr>
        <p:spPr>
          <a:ln/>
        </p:spPr>
        <p:txBody>
          <a:bodyPr/>
          <a:lstStyle>
            <a:lvl1pPr>
              <a:defRPr/>
            </a:lvl1pPr>
          </a:lstStyle>
          <a:p>
            <a:pPr>
              <a:defRPr/>
            </a:pPr>
            <a:fld id="{45926A83-A0F6-5048-B236-381828F92FDC}" type="slidenum">
              <a:rPr lang="en-US" altLang="en-US"/>
              <a:pPr>
                <a:defRPr/>
              </a:pPr>
              <a:t>‹#›</a:t>
            </a:fld>
            <a:endParaRPr lang="en-US" altLang="en-US"/>
          </a:p>
        </p:txBody>
      </p:sp>
    </p:spTree>
    <p:extLst>
      <p:ext uri="{BB962C8B-B14F-4D97-AF65-F5344CB8AC3E}">
        <p14:creationId xmlns:p14="http://schemas.microsoft.com/office/powerpoint/2010/main" val="2595258940"/>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E72932D-DD38-EA4F-8E17-9FF945A3518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4FD12A-4D27-1142-B22E-31C6E5CF9B15}"/>
              </a:ext>
            </a:extLst>
          </p:cNvPr>
          <p:cNvSpPr>
            <a:spLocks noGrp="1" noChangeArrowheads="1"/>
          </p:cNvSpPr>
          <p:nvPr>
            <p:ph type="sldNum" sz="quarter" idx="11"/>
          </p:nvPr>
        </p:nvSpPr>
        <p:spPr>
          <a:ln/>
        </p:spPr>
        <p:txBody>
          <a:bodyPr/>
          <a:lstStyle>
            <a:lvl1pPr>
              <a:defRPr/>
            </a:lvl1pPr>
          </a:lstStyle>
          <a:p>
            <a:pPr>
              <a:defRPr/>
            </a:pPr>
            <a:fld id="{6F4FFF77-AE7E-6B4F-B698-C4519F72B5C0}" type="slidenum">
              <a:rPr lang="en-US" altLang="en-US"/>
              <a:pPr>
                <a:defRPr/>
              </a:pPr>
              <a:t>‹#›</a:t>
            </a:fld>
            <a:endParaRPr lang="en-US" altLang="en-US"/>
          </a:p>
        </p:txBody>
      </p:sp>
    </p:spTree>
    <p:extLst>
      <p:ext uri="{BB962C8B-B14F-4D97-AF65-F5344CB8AC3E}">
        <p14:creationId xmlns:p14="http://schemas.microsoft.com/office/powerpoint/2010/main" val="2962972808"/>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ABEB077-B9AF-4049-9DCD-DC422E44586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77888E7-EEA7-A84B-94AD-E5467C22492E}"/>
              </a:ext>
            </a:extLst>
          </p:cNvPr>
          <p:cNvSpPr>
            <a:spLocks noGrp="1" noChangeArrowheads="1"/>
          </p:cNvSpPr>
          <p:nvPr>
            <p:ph type="sldNum" sz="quarter" idx="11"/>
          </p:nvPr>
        </p:nvSpPr>
        <p:spPr>
          <a:ln/>
        </p:spPr>
        <p:txBody>
          <a:bodyPr/>
          <a:lstStyle>
            <a:lvl1pPr>
              <a:defRPr/>
            </a:lvl1pPr>
          </a:lstStyle>
          <a:p>
            <a:pPr>
              <a:defRPr/>
            </a:pPr>
            <a:fld id="{A9D70F2D-085F-D348-8D77-FAB353B85C31}" type="slidenum">
              <a:rPr lang="en-US" altLang="en-US"/>
              <a:pPr>
                <a:defRPr/>
              </a:pPr>
              <a:t>‹#›</a:t>
            </a:fld>
            <a:endParaRPr lang="en-US" altLang="en-US"/>
          </a:p>
        </p:txBody>
      </p:sp>
    </p:spTree>
    <p:extLst>
      <p:ext uri="{BB962C8B-B14F-4D97-AF65-F5344CB8AC3E}">
        <p14:creationId xmlns:p14="http://schemas.microsoft.com/office/powerpoint/2010/main" val="4077673655"/>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68EFCC4-5AD0-5A45-99BA-5B34DC11599D}"/>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71096032-53EE-564F-9A3E-E28C99D1458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9330D60-E05A-B44F-9857-C2323A72E91E}"/>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CE2CEF2-A08D-044D-9602-AD126F556F6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169A8915-350B-0443-A9BB-812B1CC28EC9}"/>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80B93470-EFC7-084D-8A6D-8E2E721FD8EC}"/>
              </a:ext>
            </a:extLst>
          </p:cNvPr>
          <p:cNvSpPr>
            <a:spLocks noGrp="1" noChangeArrowheads="1"/>
          </p:cNvSpPr>
          <p:nvPr>
            <p:ph type="sldNum" sz="quarter" idx="12"/>
          </p:nvPr>
        </p:nvSpPr>
        <p:spPr/>
        <p:txBody>
          <a:bodyPr/>
          <a:lstStyle>
            <a:lvl1pPr>
              <a:defRPr sz="1200"/>
            </a:lvl1pPr>
          </a:lstStyle>
          <a:p>
            <a:pPr>
              <a:defRPr/>
            </a:pPr>
            <a:fld id="{5B1FDB4B-0121-BA4F-9FA8-14FFFFF3EC8A}" type="slidenum">
              <a:rPr lang="en-US" altLang="en-US"/>
              <a:pPr>
                <a:defRPr/>
              </a:pPr>
              <a:t>‹#›</a:t>
            </a:fld>
            <a:endParaRPr lang="en-US" altLang="en-US"/>
          </a:p>
        </p:txBody>
      </p:sp>
    </p:spTree>
    <p:extLst>
      <p:ext uri="{BB962C8B-B14F-4D97-AF65-F5344CB8AC3E}">
        <p14:creationId xmlns:p14="http://schemas.microsoft.com/office/powerpoint/2010/main" val="4041503042"/>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A4AA02E-0FEA-734D-8798-62C3D2ECDD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2DF02FD-CB24-1942-95AE-79781E3AB14D}"/>
              </a:ext>
            </a:extLst>
          </p:cNvPr>
          <p:cNvSpPr>
            <a:spLocks noGrp="1" noChangeArrowheads="1"/>
          </p:cNvSpPr>
          <p:nvPr>
            <p:ph type="sldNum" sz="quarter" idx="11"/>
          </p:nvPr>
        </p:nvSpPr>
        <p:spPr>
          <a:ln/>
        </p:spPr>
        <p:txBody>
          <a:bodyPr/>
          <a:lstStyle>
            <a:lvl1pPr>
              <a:defRPr/>
            </a:lvl1pPr>
          </a:lstStyle>
          <a:p>
            <a:pPr>
              <a:defRPr/>
            </a:pPr>
            <a:fld id="{AE77E07E-D3B7-6E43-AC56-C8ABCF3B2678}" type="slidenum">
              <a:rPr lang="en-US" altLang="en-US"/>
              <a:pPr>
                <a:defRPr/>
              </a:pPr>
              <a:t>‹#›</a:t>
            </a:fld>
            <a:endParaRPr lang="en-US" altLang="en-US"/>
          </a:p>
        </p:txBody>
      </p:sp>
    </p:spTree>
    <p:extLst>
      <p:ext uri="{BB962C8B-B14F-4D97-AF65-F5344CB8AC3E}">
        <p14:creationId xmlns:p14="http://schemas.microsoft.com/office/powerpoint/2010/main" val="1633008098"/>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65AF383-A9D3-F84F-8F7C-6BEE3E5DB07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D9FF19E-7D20-0F49-9A2D-FF4FDC6C0392}"/>
              </a:ext>
            </a:extLst>
          </p:cNvPr>
          <p:cNvSpPr>
            <a:spLocks noGrp="1" noChangeArrowheads="1"/>
          </p:cNvSpPr>
          <p:nvPr>
            <p:ph type="sldNum" sz="quarter" idx="11"/>
          </p:nvPr>
        </p:nvSpPr>
        <p:spPr>
          <a:ln/>
        </p:spPr>
        <p:txBody>
          <a:bodyPr/>
          <a:lstStyle>
            <a:lvl1pPr>
              <a:defRPr/>
            </a:lvl1pPr>
          </a:lstStyle>
          <a:p>
            <a:pPr>
              <a:defRPr/>
            </a:pPr>
            <a:fld id="{BADBCB54-3B3E-3A4A-8C02-0235B7AE1E90}" type="slidenum">
              <a:rPr lang="en-US" altLang="en-US"/>
              <a:pPr>
                <a:defRPr/>
              </a:pPr>
              <a:t>‹#›</a:t>
            </a:fld>
            <a:endParaRPr lang="en-US" altLang="en-US"/>
          </a:p>
        </p:txBody>
      </p:sp>
    </p:spTree>
    <p:extLst>
      <p:ext uri="{BB962C8B-B14F-4D97-AF65-F5344CB8AC3E}">
        <p14:creationId xmlns:p14="http://schemas.microsoft.com/office/powerpoint/2010/main" val="2627527757"/>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70EDADA-B0CD-CF45-B8BD-2B24F3350E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A1BE51B-ACB8-F143-B221-74F0BFC53830}"/>
              </a:ext>
            </a:extLst>
          </p:cNvPr>
          <p:cNvSpPr>
            <a:spLocks noGrp="1" noChangeArrowheads="1"/>
          </p:cNvSpPr>
          <p:nvPr>
            <p:ph type="sldNum" sz="quarter" idx="11"/>
          </p:nvPr>
        </p:nvSpPr>
        <p:spPr>
          <a:ln/>
        </p:spPr>
        <p:txBody>
          <a:bodyPr/>
          <a:lstStyle>
            <a:lvl1pPr>
              <a:defRPr/>
            </a:lvl1pPr>
          </a:lstStyle>
          <a:p>
            <a:pPr>
              <a:defRPr/>
            </a:pPr>
            <a:fld id="{D53DD3E4-DF54-7E47-894F-3A4C2FAF062A}" type="slidenum">
              <a:rPr lang="en-US" altLang="en-US"/>
              <a:pPr>
                <a:defRPr/>
              </a:pPr>
              <a:t>‹#›</a:t>
            </a:fld>
            <a:endParaRPr lang="en-US" altLang="en-US"/>
          </a:p>
        </p:txBody>
      </p:sp>
    </p:spTree>
    <p:extLst>
      <p:ext uri="{BB962C8B-B14F-4D97-AF65-F5344CB8AC3E}">
        <p14:creationId xmlns:p14="http://schemas.microsoft.com/office/powerpoint/2010/main" val="37670812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814A579-2D1F-3949-B5D3-F3D4BE50F3F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ADF1844-B888-6D42-A0B3-0C61113A0526}"/>
              </a:ext>
            </a:extLst>
          </p:cNvPr>
          <p:cNvSpPr>
            <a:spLocks noGrp="1" noChangeArrowheads="1"/>
          </p:cNvSpPr>
          <p:nvPr>
            <p:ph type="sldNum" sz="quarter" idx="11"/>
          </p:nvPr>
        </p:nvSpPr>
        <p:spPr>
          <a:ln/>
        </p:spPr>
        <p:txBody>
          <a:bodyPr/>
          <a:lstStyle>
            <a:lvl1pPr>
              <a:defRPr/>
            </a:lvl1pPr>
          </a:lstStyle>
          <a:p>
            <a:pPr>
              <a:defRPr/>
            </a:pPr>
            <a:fld id="{98B4CFEE-25D5-DC48-9A59-E64EDB0BFF00}" type="slidenum">
              <a:rPr lang="en-US" altLang="en-US"/>
              <a:pPr>
                <a:defRPr/>
              </a:pPr>
              <a:t>‹#›</a:t>
            </a:fld>
            <a:endParaRPr lang="en-US" altLang="en-US"/>
          </a:p>
        </p:txBody>
      </p:sp>
    </p:spTree>
    <p:extLst>
      <p:ext uri="{BB962C8B-B14F-4D97-AF65-F5344CB8AC3E}">
        <p14:creationId xmlns:p14="http://schemas.microsoft.com/office/powerpoint/2010/main" val="26392261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2941BED-2C7E-674A-80B8-D4C49BCB4BC6}"/>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D31C346-B290-634F-B80C-A49C1FBEF8C6}"/>
              </a:ext>
            </a:extLst>
          </p:cNvPr>
          <p:cNvSpPr>
            <a:spLocks noGrp="1" noChangeArrowheads="1"/>
          </p:cNvSpPr>
          <p:nvPr>
            <p:ph type="sldNum" sz="quarter" idx="11"/>
          </p:nvPr>
        </p:nvSpPr>
        <p:spPr>
          <a:ln/>
        </p:spPr>
        <p:txBody>
          <a:bodyPr/>
          <a:lstStyle>
            <a:lvl1pPr>
              <a:defRPr/>
            </a:lvl1pPr>
          </a:lstStyle>
          <a:p>
            <a:pPr>
              <a:defRPr/>
            </a:pPr>
            <a:fld id="{0AC63ED7-4C43-3D42-8BD4-B00E27BAE8D9}" type="slidenum">
              <a:rPr lang="en-US" altLang="en-US"/>
              <a:pPr>
                <a:defRPr/>
              </a:pPr>
              <a:t>‹#›</a:t>
            </a:fld>
            <a:endParaRPr lang="en-US" altLang="en-US"/>
          </a:p>
        </p:txBody>
      </p:sp>
    </p:spTree>
    <p:extLst>
      <p:ext uri="{BB962C8B-B14F-4D97-AF65-F5344CB8AC3E}">
        <p14:creationId xmlns:p14="http://schemas.microsoft.com/office/powerpoint/2010/main" val="2581033939"/>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A598DD3-429B-9F40-8C3C-AEC4EE445ED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3BC77262-3ECC-A64F-9333-5147D974CDDE}"/>
              </a:ext>
            </a:extLst>
          </p:cNvPr>
          <p:cNvSpPr>
            <a:spLocks noGrp="1" noChangeArrowheads="1"/>
          </p:cNvSpPr>
          <p:nvPr>
            <p:ph type="sldNum" sz="quarter" idx="11"/>
          </p:nvPr>
        </p:nvSpPr>
        <p:spPr>
          <a:ln/>
        </p:spPr>
        <p:txBody>
          <a:bodyPr/>
          <a:lstStyle>
            <a:lvl1pPr>
              <a:defRPr/>
            </a:lvl1pPr>
          </a:lstStyle>
          <a:p>
            <a:pPr>
              <a:defRPr/>
            </a:pPr>
            <a:fld id="{CED6540F-A171-2F45-B937-8B0F65847576}" type="slidenum">
              <a:rPr lang="en-US" altLang="en-US"/>
              <a:pPr>
                <a:defRPr/>
              </a:pPr>
              <a:t>‹#›</a:t>
            </a:fld>
            <a:endParaRPr lang="en-US" altLang="en-US"/>
          </a:p>
        </p:txBody>
      </p:sp>
    </p:spTree>
    <p:extLst>
      <p:ext uri="{BB962C8B-B14F-4D97-AF65-F5344CB8AC3E}">
        <p14:creationId xmlns:p14="http://schemas.microsoft.com/office/powerpoint/2010/main" val="2076860948"/>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F412101A-A2A9-6E43-AD16-6A5FA1F8AAC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6E98F54-F94A-524C-AB0F-64F3FA8AF3F1}"/>
              </a:ext>
            </a:extLst>
          </p:cNvPr>
          <p:cNvSpPr>
            <a:spLocks noGrp="1" noChangeArrowheads="1"/>
          </p:cNvSpPr>
          <p:nvPr>
            <p:ph type="sldNum" sz="quarter" idx="11"/>
          </p:nvPr>
        </p:nvSpPr>
        <p:spPr>
          <a:ln/>
        </p:spPr>
        <p:txBody>
          <a:bodyPr/>
          <a:lstStyle>
            <a:lvl1pPr>
              <a:defRPr/>
            </a:lvl1pPr>
          </a:lstStyle>
          <a:p>
            <a:pPr>
              <a:defRPr/>
            </a:pPr>
            <a:fld id="{6D3907F5-FABE-7642-A235-93BE58FC8C5D}" type="slidenum">
              <a:rPr lang="en-US" altLang="en-US"/>
              <a:pPr>
                <a:defRPr/>
              </a:pPr>
              <a:t>‹#›</a:t>
            </a:fld>
            <a:endParaRPr lang="en-US" altLang="en-US"/>
          </a:p>
        </p:txBody>
      </p:sp>
    </p:spTree>
    <p:extLst>
      <p:ext uri="{BB962C8B-B14F-4D97-AF65-F5344CB8AC3E}">
        <p14:creationId xmlns:p14="http://schemas.microsoft.com/office/powerpoint/2010/main" val="4168582297"/>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F1905DE-29AE-4D4B-91C7-5598B3174C6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F4E1E1D-C74E-5343-8AE1-6B94C540BE4C}"/>
              </a:ext>
            </a:extLst>
          </p:cNvPr>
          <p:cNvSpPr>
            <a:spLocks noGrp="1" noChangeArrowheads="1"/>
          </p:cNvSpPr>
          <p:nvPr>
            <p:ph type="sldNum" sz="quarter" idx="11"/>
          </p:nvPr>
        </p:nvSpPr>
        <p:spPr>
          <a:ln/>
        </p:spPr>
        <p:txBody>
          <a:bodyPr/>
          <a:lstStyle>
            <a:lvl1pPr>
              <a:defRPr/>
            </a:lvl1pPr>
          </a:lstStyle>
          <a:p>
            <a:pPr>
              <a:defRPr/>
            </a:pPr>
            <a:fld id="{94B310DA-7FFA-194A-B5CB-CE67DDC8BAFF}" type="slidenum">
              <a:rPr lang="en-US" altLang="en-US"/>
              <a:pPr>
                <a:defRPr/>
              </a:pPr>
              <a:t>‹#›</a:t>
            </a:fld>
            <a:endParaRPr lang="en-US" altLang="en-US"/>
          </a:p>
        </p:txBody>
      </p:sp>
    </p:spTree>
    <p:extLst>
      <p:ext uri="{BB962C8B-B14F-4D97-AF65-F5344CB8AC3E}">
        <p14:creationId xmlns:p14="http://schemas.microsoft.com/office/powerpoint/2010/main" val="1934725151"/>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0C927BC-3B6A-3943-8A7D-46F56E9E82F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C1FDFFC-0F82-B14D-98BB-3B2876B6D8E4}"/>
              </a:ext>
            </a:extLst>
          </p:cNvPr>
          <p:cNvSpPr>
            <a:spLocks noGrp="1" noChangeArrowheads="1"/>
          </p:cNvSpPr>
          <p:nvPr>
            <p:ph type="sldNum" sz="quarter" idx="11"/>
          </p:nvPr>
        </p:nvSpPr>
        <p:spPr>
          <a:ln/>
        </p:spPr>
        <p:txBody>
          <a:bodyPr/>
          <a:lstStyle>
            <a:lvl1pPr>
              <a:defRPr/>
            </a:lvl1pPr>
          </a:lstStyle>
          <a:p>
            <a:pPr>
              <a:defRPr/>
            </a:pPr>
            <a:fld id="{0C61B5E4-6D7F-CE42-AD68-DE9482A23907}" type="slidenum">
              <a:rPr lang="en-US" altLang="en-US"/>
              <a:pPr>
                <a:defRPr/>
              </a:pPr>
              <a:t>‹#›</a:t>
            </a:fld>
            <a:endParaRPr lang="en-US" altLang="en-US"/>
          </a:p>
        </p:txBody>
      </p:sp>
    </p:spTree>
    <p:extLst>
      <p:ext uri="{BB962C8B-B14F-4D97-AF65-F5344CB8AC3E}">
        <p14:creationId xmlns:p14="http://schemas.microsoft.com/office/powerpoint/2010/main" val="289024170"/>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599C928-2401-CD47-B59D-718A7890334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27D991D-4744-004D-818D-CAF5AD376724}"/>
              </a:ext>
            </a:extLst>
          </p:cNvPr>
          <p:cNvSpPr>
            <a:spLocks noGrp="1" noChangeArrowheads="1"/>
          </p:cNvSpPr>
          <p:nvPr>
            <p:ph type="sldNum" sz="quarter" idx="11"/>
          </p:nvPr>
        </p:nvSpPr>
        <p:spPr>
          <a:ln/>
        </p:spPr>
        <p:txBody>
          <a:bodyPr/>
          <a:lstStyle>
            <a:lvl1pPr>
              <a:defRPr/>
            </a:lvl1pPr>
          </a:lstStyle>
          <a:p>
            <a:pPr>
              <a:defRPr/>
            </a:pPr>
            <a:fld id="{B728D89A-AE9B-8643-A752-974E509663C5}" type="slidenum">
              <a:rPr lang="en-US" altLang="en-US"/>
              <a:pPr>
                <a:defRPr/>
              </a:pPr>
              <a:t>‹#›</a:t>
            </a:fld>
            <a:endParaRPr lang="en-US" altLang="en-US"/>
          </a:p>
        </p:txBody>
      </p:sp>
    </p:spTree>
    <p:extLst>
      <p:ext uri="{BB962C8B-B14F-4D97-AF65-F5344CB8AC3E}">
        <p14:creationId xmlns:p14="http://schemas.microsoft.com/office/powerpoint/2010/main" val="3109300025"/>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18F232F-C0A4-9849-AF85-757D275DDD8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8CC0AE-FB1C-5340-B428-FD69A293A4E7}"/>
              </a:ext>
            </a:extLst>
          </p:cNvPr>
          <p:cNvSpPr>
            <a:spLocks noGrp="1" noChangeArrowheads="1"/>
          </p:cNvSpPr>
          <p:nvPr>
            <p:ph type="sldNum" sz="quarter" idx="11"/>
          </p:nvPr>
        </p:nvSpPr>
        <p:spPr>
          <a:ln/>
        </p:spPr>
        <p:txBody>
          <a:bodyPr/>
          <a:lstStyle>
            <a:lvl1pPr>
              <a:defRPr/>
            </a:lvl1pPr>
          </a:lstStyle>
          <a:p>
            <a:pPr>
              <a:defRPr/>
            </a:pPr>
            <a:fld id="{26B0691E-F2D3-D74D-AA3F-345F4207AB07}" type="slidenum">
              <a:rPr lang="en-US" altLang="en-US"/>
              <a:pPr>
                <a:defRPr/>
              </a:pPr>
              <a:t>‹#›</a:t>
            </a:fld>
            <a:endParaRPr lang="en-US" altLang="en-US"/>
          </a:p>
        </p:txBody>
      </p:sp>
    </p:spTree>
    <p:extLst>
      <p:ext uri="{BB962C8B-B14F-4D97-AF65-F5344CB8AC3E}">
        <p14:creationId xmlns:p14="http://schemas.microsoft.com/office/powerpoint/2010/main" val="376426105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65CB93-18B6-9044-989D-D5FA98D94D8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F81F913-BF44-FC4D-B919-1AB374E524F0}"/>
              </a:ext>
            </a:extLst>
          </p:cNvPr>
          <p:cNvSpPr>
            <a:spLocks noGrp="1" noChangeArrowheads="1"/>
          </p:cNvSpPr>
          <p:nvPr>
            <p:ph type="sldNum" sz="quarter" idx="11"/>
          </p:nvPr>
        </p:nvSpPr>
        <p:spPr>
          <a:ln/>
        </p:spPr>
        <p:txBody>
          <a:bodyPr/>
          <a:lstStyle>
            <a:lvl1pPr>
              <a:defRPr/>
            </a:lvl1pPr>
          </a:lstStyle>
          <a:p>
            <a:pPr>
              <a:defRPr/>
            </a:pPr>
            <a:fld id="{79E3267A-E112-084A-9434-44A81A0D2BB4}" type="slidenum">
              <a:rPr lang="en-US" altLang="en-US"/>
              <a:pPr>
                <a:defRPr/>
              </a:pPr>
              <a:t>‹#›</a:t>
            </a:fld>
            <a:endParaRPr lang="en-US" altLang="en-US"/>
          </a:p>
        </p:txBody>
      </p:sp>
    </p:spTree>
    <p:extLst>
      <p:ext uri="{BB962C8B-B14F-4D97-AF65-F5344CB8AC3E}">
        <p14:creationId xmlns:p14="http://schemas.microsoft.com/office/powerpoint/2010/main" val="2402617145"/>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5C2BA5F-2AB3-6549-A0F4-288D7C9A0B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509A7B0-207C-4944-AB07-5FC209BFA3D6}"/>
              </a:ext>
            </a:extLst>
          </p:cNvPr>
          <p:cNvSpPr>
            <a:spLocks noGrp="1" noChangeArrowheads="1"/>
          </p:cNvSpPr>
          <p:nvPr>
            <p:ph type="sldNum" sz="quarter" idx="11"/>
          </p:nvPr>
        </p:nvSpPr>
        <p:spPr>
          <a:ln/>
        </p:spPr>
        <p:txBody>
          <a:bodyPr/>
          <a:lstStyle>
            <a:lvl1pPr>
              <a:defRPr/>
            </a:lvl1pPr>
          </a:lstStyle>
          <a:p>
            <a:pPr>
              <a:defRPr/>
            </a:pPr>
            <a:fld id="{0610B3EB-5DD7-9349-9C5D-D8C2A19718EF}" type="slidenum">
              <a:rPr lang="en-US" altLang="en-US"/>
              <a:pPr>
                <a:defRPr/>
              </a:pPr>
              <a:t>‹#›</a:t>
            </a:fld>
            <a:endParaRPr lang="en-US" altLang="en-US"/>
          </a:p>
        </p:txBody>
      </p:sp>
    </p:spTree>
    <p:extLst>
      <p:ext uri="{BB962C8B-B14F-4D97-AF65-F5344CB8AC3E}">
        <p14:creationId xmlns:p14="http://schemas.microsoft.com/office/powerpoint/2010/main" val="394604341"/>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0CF111E-7FDB-1E4A-9C4F-19A3BB756AC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FF924E7E-4398-CA4A-B721-858F6EB888E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156493208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F0871C13-9F7C-0F4D-ADBF-CCDE2C03439C}"/>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B9013FBF-BF83-7040-871C-A581882ADCA0}" type="slidenum">
              <a:rPr lang="en-US" altLang="en-US"/>
              <a:pPr>
                <a:defRPr/>
              </a:pPr>
              <a:t>‹#›</a:t>
            </a:fld>
            <a:endParaRPr lang="en-US" altLang="en-US"/>
          </a:p>
        </p:txBody>
      </p:sp>
    </p:spTree>
    <p:extLst>
      <p:ext uri="{BB962C8B-B14F-4D97-AF65-F5344CB8AC3E}">
        <p14:creationId xmlns:p14="http://schemas.microsoft.com/office/powerpoint/2010/main" val="1082483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3E32324-CFE7-4C42-84C7-90537E26DF9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F2F5E6B-913A-6B46-BB14-F681BAF30207}"/>
              </a:ext>
            </a:extLst>
          </p:cNvPr>
          <p:cNvSpPr>
            <a:spLocks noGrp="1" noChangeArrowheads="1"/>
          </p:cNvSpPr>
          <p:nvPr>
            <p:ph type="sldNum" sz="quarter" idx="11"/>
          </p:nvPr>
        </p:nvSpPr>
        <p:spPr>
          <a:ln/>
        </p:spPr>
        <p:txBody>
          <a:bodyPr/>
          <a:lstStyle>
            <a:lvl1pPr>
              <a:defRPr/>
            </a:lvl1pPr>
          </a:lstStyle>
          <a:p>
            <a:pPr>
              <a:defRPr/>
            </a:pPr>
            <a:fld id="{5C24DEF2-FC80-1742-869D-249AE509A3A4}" type="slidenum">
              <a:rPr lang="en-US" altLang="en-US"/>
              <a:pPr>
                <a:defRPr/>
              </a:pPr>
              <a:t>‹#›</a:t>
            </a:fld>
            <a:endParaRPr lang="en-US" altLang="en-US"/>
          </a:p>
        </p:txBody>
      </p:sp>
    </p:spTree>
    <p:extLst>
      <p:ext uri="{BB962C8B-B14F-4D97-AF65-F5344CB8AC3E}">
        <p14:creationId xmlns:p14="http://schemas.microsoft.com/office/powerpoint/2010/main" val="3844435181"/>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6B504C-3DB7-4149-BC62-C588DB98ED0C}"/>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DC31528C-3897-4146-B3EF-997B55C7258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54F849EC-0028-CA4E-91E4-CFDDD083FE60}"/>
              </a:ext>
            </a:extLst>
          </p:cNvPr>
          <p:cNvSpPr>
            <a:spLocks noGrp="1"/>
          </p:cNvSpPr>
          <p:nvPr>
            <p:ph type="sldNum" sz="quarter" idx="12"/>
          </p:nvPr>
        </p:nvSpPr>
        <p:spPr/>
        <p:txBody>
          <a:bodyPr/>
          <a:lstStyle>
            <a:lvl1pPr>
              <a:defRPr/>
            </a:lvl1pPr>
          </a:lstStyle>
          <a:p>
            <a:pPr>
              <a:defRPr/>
            </a:pPr>
            <a:fld id="{2CC0D374-F3FE-834A-84A5-B2912334E908}" type="slidenum">
              <a:rPr lang="en-US" altLang="en-US"/>
              <a:pPr>
                <a:defRPr/>
              </a:pPr>
              <a:t>‹#›</a:t>
            </a:fld>
            <a:endParaRPr lang="en-US" altLang="en-US"/>
          </a:p>
        </p:txBody>
      </p:sp>
    </p:spTree>
    <p:extLst>
      <p:ext uri="{BB962C8B-B14F-4D97-AF65-F5344CB8AC3E}">
        <p14:creationId xmlns:p14="http://schemas.microsoft.com/office/powerpoint/2010/main" val="31520267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0A85054-FB8F-FB47-B199-8808DD18C60B}"/>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01C9C7AA-611A-A34B-B09A-FD12EECA9F2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704A4615-EDB9-FE4F-86A9-8268FF730147}"/>
              </a:ext>
            </a:extLst>
          </p:cNvPr>
          <p:cNvSpPr>
            <a:spLocks noGrp="1"/>
          </p:cNvSpPr>
          <p:nvPr>
            <p:ph type="sldNum" sz="quarter" idx="12"/>
          </p:nvPr>
        </p:nvSpPr>
        <p:spPr/>
        <p:txBody>
          <a:bodyPr/>
          <a:lstStyle>
            <a:lvl1pPr>
              <a:defRPr/>
            </a:lvl1pPr>
          </a:lstStyle>
          <a:p>
            <a:pPr>
              <a:defRPr/>
            </a:pPr>
            <a:fld id="{A9285307-F4FD-5343-AEFE-3260718C98C6}" type="slidenum">
              <a:rPr lang="en-US" altLang="en-US"/>
              <a:pPr>
                <a:defRPr/>
              </a:pPr>
              <a:t>‹#›</a:t>
            </a:fld>
            <a:endParaRPr lang="en-US" altLang="en-US"/>
          </a:p>
        </p:txBody>
      </p:sp>
    </p:spTree>
    <p:extLst>
      <p:ext uri="{BB962C8B-B14F-4D97-AF65-F5344CB8AC3E}">
        <p14:creationId xmlns:p14="http://schemas.microsoft.com/office/powerpoint/2010/main" val="204158938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84507103-AE91-C44F-B7D4-A319119E354F}"/>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774DD99F-BF84-8347-81B8-AEDFD429154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F4E56CD0-847B-4649-8E81-B7E53DEDBB1B}"/>
              </a:ext>
            </a:extLst>
          </p:cNvPr>
          <p:cNvSpPr>
            <a:spLocks noGrp="1"/>
          </p:cNvSpPr>
          <p:nvPr>
            <p:ph type="sldNum" sz="quarter" idx="12"/>
          </p:nvPr>
        </p:nvSpPr>
        <p:spPr/>
        <p:txBody>
          <a:bodyPr/>
          <a:lstStyle>
            <a:lvl1pPr>
              <a:defRPr/>
            </a:lvl1pPr>
          </a:lstStyle>
          <a:p>
            <a:pPr>
              <a:defRPr/>
            </a:pPr>
            <a:fld id="{3C0E30A5-7628-494A-8D8C-EA12F2A043EE}" type="slidenum">
              <a:rPr lang="en-US" altLang="en-US"/>
              <a:pPr>
                <a:defRPr/>
              </a:pPr>
              <a:t>‹#›</a:t>
            </a:fld>
            <a:endParaRPr lang="en-US" altLang="en-US"/>
          </a:p>
        </p:txBody>
      </p:sp>
    </p:spTree>
    <p:extLst>
      <p:ext uri="{BB962C8B-B14F-4D97-AF65-F5344CB8AC3E}">
        <p14:creationId xmlns:p14="http://schemas.microsoft.com/office/powerpoint/2010/main" val="26873646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504DEDB-CFA4-BE41-B3C9-C3F19431DFD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8FF03B19-D7E7-CF4D-9C31-AFBEB0BFA9D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1496DEE7-3F54-3045-B7C0-729919889B67}"/>
              </a:ext>
            </a:extLst>
          </p:cNvPr>
          <p:cNvSpPr>
            <a:spLocks noGrp="1"/>
          </p:cNvSpPr>
          <p:nvPr>
            <p:ph type="sldNum" sz="quarter" idx="12"/>
          </p:nvPr>
        </p:nvSpPr>
        <p:spPr/>
        <p:txBody>
          <a:bodyPr/>
          <a:lstStyle>
            <a:lvl1pPr>
              <a:defRPr/>
            </a:lvl1pPr>
          </a:lstStyle>
          <a:p>
            <a:pPr>
              <a:defRPr/>
            </a:pPr>
            <a:fld id="{33599A41-A4BA-5A48-AE58-F25494A02B77}" type="slidenum">
              <a:rPr lang="en-US" altLang="en-US"/>
              <a:pPr>
                <a:defRPr/>
              </a:pPr>
              <a:t>‹#›</a:t>
            </a:fld>
            <a:endParaRPr lang="en-US" altLang="en-US"/>
          </a:p>
        </p:txBody>
      </p:sp>
    </p:spTree>
    <p:extLst>
      <p:ext uri="{BB962C8B-B14F-4D97-AF65-F5344CB8AC3E}">
        <p14:creationId xmlns:p14="http://schemas.microsoft.com/office/powerpoint/2010/main" val="197264540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FD487E-8796-204E-8970-CFDB8F633E59}"/>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EB1E017D-36BC-9B48-A32F-FAA7BC7880A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0DEE7165-1147-314F-8204-EAD80E1B765E}"/>
              </a:ext>
            </a:extLst>
          </p:cNvPr>
          <p:cNvSpPr>
            <a:spLocks noGrp="1"/>
          </p:cNvSpPr>
          <p:nvPr>
            <p:ph type="sldNum" sz="quarter" idx="12"/>
          </p:nvPr>
        </p:nvSpPr>
        <p:spPr/>
        <p:txBody>
          <a:bodyPr/>
          <a:lstStyle>
            <a:lvl1pPr>
              <a:defRPr/>
            </a:lvl1pPr>
          </a:lstStyle>
          <a:p>
            <a:pPr>
              <a:defRPr/>
            </a:pPr>
            <a:fld id="{33E38106-BDA6-CC49-B90C-267298E5AA74}" type="slidenum">
              <a:rPr lang="en-US" altLang="en-US"/>
              <a:pPr>
                <a:defRPr/>
              </a:pPr>
              <a:t>‹#›</a:t>
            </a:fld>
            <a:endParaRPr lang="en-US" altLang="en-US"/>
          </a:p>
        </p:txBody>
      </p:sp>
    </p:spTree>
    <p:extLst>
      <p:ext uri="{BB962C8B-B14F-4D97-AF65-F5344CB8AC3E}">
        <p14:creationId xmlns:p14="http://schemas.microsoft.com/office/powerpoint/2010/main" val="246355370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05F9FD-641E-C34B-BE78-FBE50D562D90}"/>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5FBB4905-4118-2F48-B8B0-3700107E27D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FD49D3DF-338F-844F-9B60-6E2F3D99D37B}"/>
              </a:ext>
            </a:extLst>
          </p:cNvPr>
          <p:cNvSpPr>
            <a:spLocks noGrp="1"/>
          </p:cNvSpPr>
          <p:nvPr>
            <p:ph type="sldNum" sz="quarter" idx="12"/>
          </p:nvPr>
        </p:nvSpPr>
        <p:spPr/>
        <p:txBody>
          <a:bodyPr/>
          <a:lstStyle>
            <a:lvl1pPr>
              <a:defRPr/>
            </a:lvl1pPr>
          </a:lstStyle>
          <a:p>
            <a:pPr>
              <a:defRPr/>
            </a:pPr>
            <a:fld id="{69D27F4C-E53A-E045-A357-7F47C5E72F54}" type="slidenum">
              <a:rPr lang="en-US" altLang="en-US"/>
              <a:pPr>
                <a:defRPr/>
              </a:pPr>
              <a:t>‹#›</a:t>
            </a:fld>
            <a:endParaRPr lang="en-US" altLang="en-US"/>
          </a:p>
        </p:txBody>
      </p:sp>
    </p:spTree>
    <p:extLst>
      <p:ext uri="{BB962C8B-B14F-4D97-AF65-F5344CB8AC3E}">
        <p14:creationId xmlns:p14="http://schemas.microsoft.com/office/powerpoint/2010/main" val="55075634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FDF895-CA99-8942-9688-D677B28EE2E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C92A0E6D-0AF1-B143-84FE-1D73C1AA3F5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889C889E-6F58-D44C-BBD6-F37A10C932AA}"/>
              </a:ext>
            </a:extLst>
          </p:cNvPr>
          <p:cNvSpPr>
            <a:spLocks noGrp="1"/>
          </p:cNvSpPr>
          <p:nvPr>
            <p:ph type="sldNum" sz="quarter" idx="12"/>
          </p:nvPr>
        </p:nvSpPr>
        <p:spPr/>
        <p:txBody>
          <a:bodyPr/>
          <a:lstStyle>
            <a:lvl1pPr>
              <a:defRPr/>
            </a:lvl1pPr>
          </a:lstStyle>
          <a:p>
            <a:pPr>
              <a:defRPr/>
            </a:pPr>
            <a:fld id="{6700D71E-128A-3142-A132-B7F80A57F04D}" type="slidenum">
              <a:rPr lang="en-US" altLang="en-US"/>
              <a:pPr>
                <a:defRPr/>
              </a:pPr>
              <a:t>‹#›</a:t>
            </a:fld>
            <a:endParaRPr lang="en-US" altLang="en-US"/>
          </a:p>
        </p:txBody>
      </p:sp>
    </p:spTree>
    <p:extLst>
      <p:ext uri="{BB962C8B-B14F-4D97-AF65-F5344CB8AC3E}">
        <p14:creationId xmlns:p14="http://schemas.microsoft.com/office/powerpoint/2010/main" val="290069379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AD0C986-4EAD-C54A-916C-CD260B0970BE}"/>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1AD17A5-3571-B44E-876E-2D7A85D01FF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82FE03F5-F0B7-E144-93C5-CBA3AF235281}"/>
              </a:ext>
            </a:extLst>
          </p:cNvPr>
          <p:cNvSpPr>
            <a:spLocks noGrp="1"/>
          </p:cNvSpPr>
          <p:nvPr>
            <p:ph type="sldNum" sz="quarter" idx="12"/>
          </p:nvPr>
        </p:nvSpPr>
        <p:spPr/>
        <p:txBody>
          <a:bodyPr/>
          <a:lstStyle>
            <a:lvl1pPr>
              <a:defRPr/>
            </a:lvl1pPr>
          </a:lstStyle>
          <a:p>
            <a:pPr>
              <a:defRPr/>
            </a:pPr>
            <a:fld id="{135A3DDB-B775-EC4B-9AD0-ED62DF025EE6}" type="slidenum">
              <a:rPr lang="en-US" altLang="en-US"/>
              <a:pPr>
                <a:defRPr/>
              </a:pPr>
              <a:t>‹#›</a:t>
            </a:fld>
            <a:endParaRPr lang="en-US" altLang="en-US"/>
          </a:p>
        </p:txBody>
      </p:sp>
    </p:spTree>
    <p:extLst>
      <p:ext uri="{BB962C8B-B14F-4D97-AF65-F5344CB8AC3E}">
        <p14:creationId xmlns:p14="http://schemas.microsoft.com/office/powerpoint/2010/main" val="144061551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41EDC76-AE37-3545-BA00-BCD6F6D8D30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51C3A59-95AC-F249-8C0E-4EC8AB0BF219}"/>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9C5DC7ED-DAFE-614B-B19E-1ED909607297}"/>
              </a:ext>
            </a:extLst>
          </p:cNvPr>
          <p:cNvSpPr>
            <a:spLocks noGrp="1"/>
          </p:cNvSpPr>
          <p:nvPr>
            <p:ph type="sldNum" sz="quarter" idx="12"/>
          </p:nvPr>
        </p:nvSpPr>
        <p:spPr/>
        <p:txBody>
          <a:bodyPr/>
          <a:lstStyle>
            <a:lvl1pPr>
              <a:defRPr/>
            </a:lvl1pPr>
          </a:lstStyle>
          <a:p>
            <a:pPr>
              <a:defRPr/>
            </a:pPr>
            <a:fld id="{31A10B67-78F4-5F46-812A-48F3E832353B}" type="slidenum">
              <a:rPr lang="en-US" altLang="en-US"/>
              <a:pPr>
                <a:defRPr/>
              </a:pPr>
              <a:t>‹#›</a:t>
            </a:fld>
            <a:endParaRPr lang="en-US" altLang="en-US"/>
          </a:p>
        </p:txBody>
      </p:sp>
    </p:spTree>
    <p:extLst>
      <p:ext uri="{BB962C8B-B14F-4D97-AF65-F5344CB8AC3E}">
        <p14:creationId xmlns:p14="http://schemas.microsoft.com/office/powerpoint/2010/main" val="255401865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B0A3A0D-D6AB-3C43-8C0C-BB2BF2D432B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93CEB04-7052-8547-AE04-7851DAB5703E}"/>
              </a:ext>
            </a:extLst>
          </p:cNvPr>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654583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8010CF4-2A84-5147-8CA4-299AFE293B1A}"/>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9D5A29A-44D4-D24D-91A3-E084B82EF5A1}"/>
              </a:ext>
            </a:extLst>
          </p:cNvPr>
          <p:cNvSpPr>
            <a:spLocks noGrp="1" noChangeArrowheads="1"/>
          </p:cNvSpPr>
          <p:nvPr>
            <p:ph type="sldNum" sz="quarter" idx="11"/>
          </p:nvPr>
        </p:nvSpPr>
        <p:spPr>
          <a:ln/>
        </p:spPr>
        <p:txBody>
          <a:bodyPr/>
          <a:lstStyle>
            <a:lvl1pPr>
              <a:defRPr/>
            </a:lvl1pPr>
          </a:lstStyle>
          <a:p>
            <a:pPr>
              <a:defRPr/>
            </a:pPr>
            <a:fld id="{C0577351-6273-2B42-92D3-F0FDDD25AEB7}" type="slidenum">
              <a:rPr lang="en-US" altLang="en-US"/>
              <a:pPr>
                <a:defRPr/>
              </a:pPr>
              <a:t>‹#›</a:t>
            </a:fld>
            <a:endParaRPr lang="en-US" altLang="en-US"/>
          </a:p>
        </p:txBody>
      </p:sp>
    </p:spTree>
    <p:extLst>
      <p:ext uri="{BB962C8B-B14F-4D97-AF65-F5344CB8AC3E}">
        <p14:creationId xmlns:p14="http://schemas.microsoft.com/office/powerpoint/2010/main" val="119352802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E44DA67C-CDDF-E747-BBDE-3B9300E0CF83}"/>
              </a:ext>
            </a:extLst>
          </p:cNvPr>
          <p:cNvSpPr>
            <a:spLocks noGrp="1"/>
          </p:cNvSpPr>
          <p:nvPr>
            <p:ph type="sldNum" sz="quarter" idx="10"/>
          </p:nvPr>
        </p:nvSpPr>
        <p:spPr>
          <a:xfrm>
            <a:off x="8077200" y="6340475"/>
            <a:ext cx="685800" cy="365125"/>
          </a:xfrm>
        </p:spPr>
        <p:txBody>
          <a:bodyPr/>
          <a:lstStyle>
            <a:lvl1pPr>
              <a:defRPr sz="2000" smtClean="0">
                <a:latin typeface="Cambria Math" panose="02040503050406030204" pitchFamily="18" charset="0"/>
                <a:ea typeface="Cambria Math" panose="02040503050406030204" pitchFamily="18" charset="0"/>
              </a:defRPr>
            </a:lvl1pPr>
          </a:lstStyle>
          <a:p>
            <a:pPr>
              <a:defRPr/>
            </a:pPr>
            <a:fld id="{D77F5CC8-E721-4C43-9A06-8D07F4D33F51}" type="slidenum">
              <a:rPr lang="en-US"/>
              <a:pPr>
                <a:defRPr/>
              </a:pPr>
              <a:t>‹#›</a:t>
            </a:fld>
            <a:endParaRPr lang="en-US"/>
          </a:p>
        </p:txBody>
      </p:sp>
    </p:spTree>
    <p:extLst>
      <p:ext uri="{BB962C8B-B14F-4D97-AF65-F5344CB8AC3E}">
        <p14:creationId xmlns:p14="http://schemas.microsoft.com/office/powerpoint/2010/main" val="978808839"/>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E86F684-9777-874A-82EF-1FA131A84DD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EF119C20-88E1-CE4C-93AF-80261D7B0C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39A184-D705-1440-9D26-F8A8E578CDFB}"/>
              </a:ext>
            </a:extLst>
          </p:cNvPr>
          <p:cNvSpPr>
            <a:spLocks noGrp="1"/>
          </p:cNvSpPr>
          <p:nvPr>
            <p:ph type="sldNum" sz="quarter" idx="12"/>
          </p:nvPr>
        </p:nvSpPr>
        <p:spPr/>
        <p:txBody>
          <a:bodyPr/>
          <a:lstStyle>
            <a:lvl1pPr>
              <a:defRPr/>
            </a:lvl1pPr>
          </a:lstStyle>
          <a:p>
            <a:pPr>
              <a:defRPr/>
            </a:pPr>
            <a:fld id="{07C50639-4AC8-354F-9ED6-7F27250E52B3}" type="slidenum">
              <a:rPr lang="en-US"/>
              <a:pPr>
                <a:defRPr/>
              </a:pPr>
              <a:t>‹#›</a:t>
            </a:fld>
            <a:endParaRPr lang="en-US"/>
          </a:p>
        </p:txBody>
      </p:sp>
    </p:spTree>
    <p:extLst>
      <p:ext uri="{BB962C8B-B14F-4D97-AF65-F5344CB8AC3E}">
        <p14:creationId xmlns:p14="http://schemas.microsoft.com/office/powerpoint/2010/main" val="111503223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0684EB87-DCFC-164D-976E-8B5B72C5451C}"/>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3783EE3C-BEF7-3840-A149-71395BD2BB4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5759FEC-6225-C843-9974-B2B3B02025C6}"/>
              </a:ext>
            </a:extLst>
          </p:cNvPr>
          <p:cNvSpPr>
            <a:spLocks noGrp="1"/>
          </p:cNvSpPr>
          <p:nvPr>
            <p:ph type="sldNum" sz="quarter" idx="12"/>
          </p:nvPr>
        </p:nvSpPr>
        <p:spPr/>
        <p:txBody>
          <a:bodyPr/>
          <a:lstStyle>
            <a:lvl1pPr>
              <a:defRPr/>
            </a:lvl1pPr>
          </a:lstStyle>
          <a:p>
            <a:pPr>
              <a:defRPr/>
            </a:pPr>
            <a:fld id="{9CC64F97-6FF6-2B42-BB55-F7908DA775C3}" type="slidenum">
              <a:rPr lang="en-US"/>
              <a:pPr>
                <a:defRPr/>
              </a:pPr>
              <a:t>‹#›</a:t>
            </a:fld>
            <a:endParaRPr lang="en-US"/>
          </a:p>
        </p:txBody>
      </p:sp>
    </p:spTree>
    <p:extLst>
      <p:ext uri="{BB962C8B-B14F-4D97-AF65-F5344CB8AC3E}">
        <p14:creationId xmlns:p14="http://schemas.microsoft.com/office/powerpoint/2010/main" val="264934563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68FA152-3A48-874D-9376-D5A668DD5689}"/>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95168B2C-50ED-0F49-AF2D-AF8787CC510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F64FDA8A-BBB1-1E48-966A-45AC718EF263}"/>
              </a:ext>
            </a:extLst>
          </p:cNvPr>
          <p:cNvSpPr>
            <a:spLocks noGrp="1"/>
          </p:cNvSpPr>
          <p:nvPr>
            <p:ph type="sldNum" sz="quarter" idx="12"/>
          </p:nvPr>
        </p:nvSpPr>
        <p:spPr/>
        <p:txBody>
          <a:bodyPr/>
          <a:lstStyle>
            <a:lvl1pPr>
              <a:defRPr/>
            </a:lvl1pPr>
          </a:lstStyle>
          <a:p>
            <a:pPr>
              <a:defRPr/>
            </a:pPr>
            <a:fld id="{E46571E3-3FA4-C444-9076-13642526DDFA}" type="slidenum">
              <a:rPr lang="en-US"/>
              <a:pPr>
                <a:defRPr/>
              </a:pPr>
              <a:t>‹#›</a:t>
            </a:fld>
            <a:endParaRPr lang="en-US"/>
          </a:p>
        </p:txBody>
      </p:sp>
    </p:spTree>
    <p:extLst>
      <p:ext uri="{BB962C8B-B14F-4D97-AF65-F5344CB8AC3E}">
        <p14:creationId xmlns:p14="http://schemas.microsoft.com/office/powerpoint/2010/main" val="241528543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B381EA1-9124-984E-A438-FE384C92AF4F}"/>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AF630827-B38F-9F47-BB25-FEA9E35926F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C4E8EE4-8DE8-6B43-B8F4-0C777CA45CB8}"/>
              </a:ext>
            </a:extLst>
          </p:cNvPr>
          <p:cNvSpPr>
            <a:spLocks noGrp="1"/>
          </p:cNvSpPr>
          <p:nvPr>
            <p:ph type="sldNum" sz="quarter" idx="12"/>
          </p:nvPr>
        </p:nvSpPr>
        <p:spPr/>
        <p:txBody>
          <a:bodyPr/>
          <a:lstStyle>
            <a:lvl1pPr>
              <a:defRPr/>
            </a:lvl1pPr>
          </a:lstStyle>
          <a:p>
            <a:pPr>
              <a:defRPr/>
            </a:pPr>
            <a:fld id="{3277E193-A57F-554E-B654-9836C5C2E395}" type="slidenum">
              <a:rPr lang="en-US"/>
              <a:pPr>
                <a:defRPr/>
              </a:pPr>
              <a:t>‹#›</a:t>
            </a:fld>
            <a:endParaRPr lang="en-US"/>
          </a:p>
        </p:txBody>
      </p:sp>
    </p:spTree>
    <p:extLst>
      <p:ext uri="{BB962C8B-B14F-4D97-AF65-F5344CB8AC3E}">
        <p14:creationId xmlns:p14="http://schemas.microsoft.com/office/powerpoint/2010/main" val="127461244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10B1C7F-EF5F-4C46-989F-4671E369CC05}"/>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7B912FF0-737A-674B-B020-369A828D4D6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D5E02FF-E1C3-6243-9CB3-BBF96540C847}"/>
              </a:ext>
            </a:extLst>
          </p:cNvPr>
          <p:cNvSpPr>
            <a:spLocks noGrp="1"/>
          </p:cNvSpPr>
          <p:nvPr>
            <p:ph type="sldNum" sz="quarter" idx="12"/>
          </p:nvPr>
        </p:nvSpPr>
        <p:spPr/>
        <p:txBody>
          <a:bodyPr/>
          <a:lstStyle>
            <a:lvl1pPr>
              <a:defRPr/>
            </a:lvl1pPr>
          </a:lstStyle>
          <a:p>
            <a:pPr>
              <a:defRPr/>
            </a:pPr>
            <a:fld id="{B547DB71-6886-754A-90C8-6255A7A3C87C}" type="slidenum">
              <a:rPr lang="en-US"/>
              <a:pPr>
                <a:defRPr/>
              </a:pPr>
              <a:t>‹#›</a:t>
            </a:fld>
            <a:endParaRPr lang="en-US"/>
          </a:p>
        </p:txBody>
      </p:sp>
    </p:spTree>
    <p:extLst>
      <p:ext uri="{BB962C8B-B14F-4D97-AF65-F5344CB8AC3E}">
        <p14:creationId xmlns:p14="http://schemas.microsoft.com/office/powerpoint/2010/main" val="269936811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3038202-057B-2349-874D-286A2096981F}"/>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9152289C-BC10-1E4B-B214-68ED8351208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7074274-3D34-2848-940A-41940AAABFCA}"/>
              </a:ext>
            </a:extLst>
          </p:cNvPr>
          <p:cNvSpPr>
            <a:spLocks noGrp="1"/>
          </p:cNvSpPr>
          <p:nvPr>
            <p:ph type="sldNum" sz="quarter" idx="12"/>
          </p:nvPr>
        </p:nvSpPr>
        <p:spPr/>
        <p:txBody>
          <a:bodyPr/>
          <a:lstStyle>
            <a:lvl1pPr>
              <a:defRPr/>
            </a:lvl1pPr>
          </a:lstStyle>
          <a:p>
            <a:pPr>
              <a:defRPr/>
            </a:pPr>
            <a:fld id="{41476D3B-4D6A-F449-B031-7738D3AB035D}" type="slidenum">
              <a:rPr lang="en-US"/>
              <a:pPr>
                <a:defRPr/>
              </a:pPr>
              <a:t>‹#›</a:t>
            </a:fld>
            <a:endParaRPr lang="en-US"/>
          </a:p>
        </p:txBody>
      </p:sp>
    </p:spTree>
    <p:extLst>
      <p:ext uri="{BB962C8B-B14F-4D97-AF65-F5344CB8AC3E}">
        <p14:creationId xmlns:p14="http://schemas.microsoft.com/office/powerpoint/2010/main" val="262029543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F8C4982-BA66-8D4C-89AB-F9C6A80611C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8BC9F297-88A1-BB44-A1AF-5185EDB7399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340D651-A773-3E48-8FD6-C7C82CDF4785}"/>
              </a:ext>
            </a:extLst>
          </p:cNvPr>
          <p:cNvSpPr>
            <a:spLocks noGrp="1"/>
          </p:cNvSpPr>
          <p:nvPr>
            <p:ph type="sldNum" sz="quarter" idx="12"/>
          </p:nvPr>
        </p:nvSpPr>
        <p:spPr/>
        <p:txBody>
          <a:bodyPr/>
          <a:lstStyle>
            <a:lvl1pPr>
              <a:defRPr/>
            </a:lvl1pPr>
          </a:lstStyle>
          <a:p>
            <a:pPr>
              <a:defRPr/>
            </a:pPr>
            <a:fld id="{71F2AF48-4B23-4D4B-AF49-9F5C6EDC6C94}" type="slidenum">
              <a:rPr lang="en-US"/>
              <a:pPr>
                <a:defRPr/>
              </a:pPr>
              <a:t>‹#›</a:t>
            </a:fld>
            <a:endParaRPr lang="en-US"/>
          </a:p>
        </p:txBody>
      </p:sp>
    </p:spTree>
    <p:extLst>
      <p:ext uri="{BB962C8B-B14F-4D97-AF65-F5344CB8AC3E}">
        <p14:creationId xmlns:p14="http://schemas.microsoft.com/office/powerpoint/2010/main" val="2369017847"/>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0066064-E211-CB48-99FF-171A1625FA5E}"/>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6FCD033-4955-1D48-919C-31C66ED6A31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E498F0-5BB6-8848-AFBB-404545FB38AB}"/>
              </a:ext>
            </a:extLst>
          </p:cNvPr>
          <p:cNvSpPr>
            <a:spLocks noGrp="1"/>
          </p:cNvSpPr>
          <p:nvPr>
            <p:ph type="sldNum" sz="quarter" idx="12"/>
          </p:nvPr>
        </p:nvSpPr>
        <p:spPr/>
        <p:txBody>
          <a:bodyPr/>
          <a:lstStyle>
            <a:lvl1pPr>
              <a:defRPr/>
            </a:lvl1pPr>
          </a:lstStyle>
          <a:p>
            <a:pPr>
              <a:defRPr/>
            </a:pPr>
            <a:fld id="{43A0DE6F-713C-4843-9897-1903F265E234}" type="slidenum">
              <a:rPr lang="en-US"/>
              <a:pPr>
                <a:defRPr/>
              </a:pPr>
              <a:t>‹#›</a:t>
            </a:fld>
            <a:endParaRPr lang="en-US"/>
          </a:p>
        </p:txBody>
      </p:sp>
    </p:spTree>
    <p:extLst>
      <p:ext uri="{BB962C8B-B14F-4D97-AF65-F5344CB8AC3E}">
        <p14:creationId xmlns:p14="http://schemas.microsoft.com/office/powerpoint/2010/main" val="3317908624"/>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87A035-5351-8240-8977-1955F9D882B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887470C-F897-7645-ABA7-A688DA2C8C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2843E-FCEE-0645-BEAC-F40C084F2014}"/>
              </a:ext>
            </a:extLst>
          </p:cNvPr>
          <p:cNvSpPr>
            <a:spLocks noGrp="1"/>
          </p:cNvSpPr>
          <p:nvPr>
            <p:ph type="sldNum" sz="quarter" idx="12"/>
          </p:nvPr>
        </p:nvSpPr>
        <p:spPr/>
        <p:txBody>
          <a:bodyPr/>
          <a:lstStyle>
            <a:lvl1pPr>
              <a:defRPr/>
            </a:lvl1pPr>
          </a:lstStyle>
          <a:p>
            <a:pPr>
              <a:defRPr/>
            </a:pPr>
            <a:fld id="{BED197B1-EC4D-5F4D-933F-3BBED3E78B48}" type="slidenum">
              <a:rPr lang="en-US"/>
              <a:pPr>
                <a:defRPr/>
              </a:pPr>
              <a:t>‹#›</a:t>
            </a:fld>
            <a:endParaRPr lang="en-US"/>
          </a:p>
        </p:txBody>
      </p:sp>
    </p:spTree>
    <p:extLst>
      <p:ext uri="{BB962C8B-B14F-4D97-AF65-F5344CB8AC3E}">
        <p14:creationId xmlns:p14="http://schemas.microsoft.com/office/powerpoint/2010/main" val="24938598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DD6D52-9C36-2A45-8886-39C5A7DB8E06}"/>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639709E-9A40-4940-9438-2319C9D91A12}"/>
              </a:ext>
            </a:extLst>
          </p:cNvPr>
          <p:cNvSpPr>
            <a:spLocks noGrp="1" noChangeArrowheads="1"/>
          </p:cNvSpPr>
          <p:nvPr>
            <p:ph type="sldNum" sz="quarter" idx="11"/>
          </p:nvPr>
        </p:nvSpPr>
        <p:spPr>
          <a:ln/>
        </p:spPr>
        <p:txBody>
          <a:bodyPr/>
          <a:lstStyle>
            <a:lvl1pPr>
              <a:defRPr/>
            </a:lvl1pPr>
          </a:lstStyle>
          <a:p>
            <a:pPr>
              <a:defRPr/>
            </a:pPr>
            <a:fld id="{588E89F3-C50F-4B4B-B70F-A5BD79305ACC}" type="slidenum">
              <a:rPr lang="en-US" altLang="en-US"/>
              <a:pPr>
                <a:defRPr/>
              </a:pPr>
              <a:t>‹#›</a:t>
            </a:fld>
            <a:endParaRPr lang="en-US" altLang="en-US"/>
          </a:p>
        </p:txBody>
      </p:sp>
    </p:spTree>
    <p:extLst>
      <p:ext uri="{BB962C8B-B14F-4D97-AF65-F5344CB8AC3E}">
        <p14:creationId xmlns:p14="http://schemas.microsoft.com/office/powerpoint/2010/main" val="1348567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CA177E0-8A79-6F46-A353-85389151FEEB}"/>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0CD75952-F8A2-D348-B48E-5864996D2ECE}"/>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C377374D-4B7E-3746-9769-96EAE38FF46E}"/>
              </a:ext>
            </a:extLst>
          </p:cNvPr>
          <p:cNvSpPr>
            <a:spLocks noGrp="1"/>
          </p:cNvSpPr>
          <p:nvPr>
            <p:ph type="sldNum" sz="quarter" idx="12"/>
          </p:nvPr>
        </p:nvSpPr>
        <p:spPr/>
        <p:txBody>
          <a:bodyPr/>
          <a:lstStyle>
            <a:lvl1pPr>
              <a:defRPr/>
            </a:lvl1pPr>
          </a:lstStyle>
          <a:p>
            <a:pPr>
              <a:defRPr/>
            </a:pPr>
            <a:fld id="{CA64EB27-180D-2D49-88CB-D707E071793F}" type="slidenum">
              <a:rPr lang="en-US" altLang="en-US"/>
              <a:pPr>
                <a:defRPr/>
              </a:pPr>
              <a:t>‹#›</a:t>
            </a:fld>
            <a:r>
              <a:rPr lang="en-US" altLang="en-US"/>
              <a:t>/4</a:t>
            </a:r>
          </a:p>
        </p:txBody>
      </p:sp>
    </p:spTree>
    <p:extLst>
      <p:ext uri="{BB962C8B-B14F-4D97-AF65-F5344CB8AC3E}">
        <p14:creationId xmlns:p14="http://schemas.microsoft.com/office/powerpoint/2010/main" val="197183649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E38674DC-C76A-1448-8C85-76588F95C239}"/>
              </a:ext>
            </a:extLst>
          </p:cNvPr>
          <p:cNvSpPr>
            <a:spLocks noGrp="1"/>
          </p:cNvSpPr>
          <p:nvPr>
            <p:ph type="sldNum" sz="quarter" idx="10"/>
          </p:nvPr>
        </p:nvSpPr>
        <p:spPr>
          <a:xfrm>
            <a:off x="6858000" y="6188075"/>
            <a:ext cx="2057400" cy="365125"/>
          </a:xfrm>
        </p:spPr>
        <p:txBody>
          <a:bodyPr/>
          <a:lstStyle>
            <a:lvl1pPr>
              <a:defRPr sz="2400"/>
            </a:lvl1pPr>
          </a:lstStyle>
          <a:p>
            <a:pPr>
              <a:defRPr/>
            </a:pPr>
            <a:fld id="{B4A47F40-3505-0341-9AB9-CB4D2AF1F759}" type="slidenum">
              <a:rPr lang="en-US" altLang="en-US"/>
              <a:pPr>
                <a:defRPr/>
              </a:pPr>
              <a:t>‹#›</a:t>
            </a:fld>
            <a:r>
              <a:rPr lang="en-US" altLang="en-US"/>
              <a:t>/4</a:t>
            </a:r>
          </a:p>
        </p:txBody>
      </p:sp>
    </p:spTree>
    <p:extLst>
      <p:ext uri="{BB962C8B-B14F-4D97-AF65-F5344CB8AC3E}">
        <p14:creationId xmlns:p14="http://schemas.microsoft.com/office/powerpoint/2010/main" val="162917830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40E7E5-1C4D-5946-8BD7-584EBD4F7954}"/>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ECE1E4BC-5841-3246-824D-95AF92B2C088}"/>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Tree>
    <p:extLst>
      <p:ext uri="{BB962C8B-B14F-4D97-AF65-F5344CB8AC3E}">
        <p14:creationId xmlns:p14="http://schemas.microsoft.com/office/powerpoint/2010/main" val="424809722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F43EE75-9A52-884E-B086-837745F6260A}"/>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D0627DBD-6DFB-F044-8FD5-D29006318076}"/>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25627E8-73D9-F54A-B5B8-54CBB1CE994A}"/>
              </a:ext>
            </a:extLst>
          </p:cNvPr>
          <p:cNvSpPr>
            <a:spLocks noGrp="1"/>
          </p:cNvSpPr>
          <p:nvPr>
            <p:ph type="sldNum" sz="quarter" idx="12"/>
          </p:nvPr>
        </p:nvSpPr>
        <p:spPr/>
        <p:txBody>
          <a:bodyPr/>
          <a:lstStyle>
            <a:lvl1pPr>
              <a:defRPr/>
            </a:lvl1pPr>
          </a:lstStyle>
          <a:p>
            <a:pPr>
              <a:defRPr/>
            </a:pPr>
            <a:fld id="{EF1AFECE-8499-7447-9569-79B4709D149A}" type="slidenum">
              <a:rPr lang="en-US" altLang="en-US"/>
              <a:pPr>
                <a:defRPr/>
              </a:pPr>
              <a:t>‹#›</a:t>
            </a:fld>
            <a:endParaRPr lang="en-US" altLang="en-US"/>
          </a:p>
        </p:txBody>
      </p:sp>
    </p:spTree>
    <p:extLst>
      <p:ext uri="{BB962C8B-B14F-4D97-AF65-F5344CB8AC3E}">
        <p14:creationId xmlns:p14="http://schemas.microsoft.com/office/powerpoint/2010/main" val="273362957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6F881335-1B14-2A4D-B97D-76C9981BDF72}"/>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8" name="Footer Placeholder 7">
            <a:extLst>
              <a:ext uri="{FF2B5EF4-FFF2-40B4-BE49-F238E27FC236}">
                <a16:creationId xmlns:a16="http://schemas.microsoft.com/office/drawing/2014/main" id="{AEC85213-BB27-484D-9B6F-E48868C75289}"/>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9" name="Slide Number Placeholder 8">
            <a:extLst>
              <a:ext uri="{FF2B5EF4-FFF2-40B4-BE49-F238E27FC236}">
                <a16:creationId xmlns:a16="http://schemas.microsoft.com/office/drawing/2014/main" id="{43945C1E-04A3-5943-A280-7F139640C129}"/>
              </a:ext>
            </a:extLst>
          </p:cNvPr>
          <p:cNvSpPr>
            <a:spLocks noGrp="1"/>
          </p:cNvSpPr>
          <p:nvPr>
            <p:ph type="sldNum" sz="quarter" idx="12"/>
          </p:nvPr>
        </p:nvSpPr>
        <p:spPr/>
        <p:txBody>
          <a:bodyPr/>
          <a:lstStyle>
            <a:lvl1pPr>
              <a:defRPr/>
            </a:lvl1pPr>
          </a:lstStyle>
          <a:p>
            <a:pPr>
              <a:defRPr/>
            </a:pPr>
            <a:fld id="{209CBF78-758C-3945-848B-FAC3D2B49564}" type="slidenum">
              <a:rPr lang="en-US" altLang="en-US"/>
              <a:pPr>
                <a:defRPr/>
              </a:pPr>
              <a:t>‹#›</a:t>
            </a:fld>
            <a:endParaRPr lang="en-US" altLang="en-US"/>
          </a:p>
        </p:txBody>
      </p:sp>
    </p:spTree>
    <p:extLst>
      <p:ext uri="{BB962C8B-B14F-4D97-AF65-F5344CB8AC3E}">
        <p14:creationId xmlns:p14="http://schemas.microsoft.com/office/powerpoint/2010/main" val="176986548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B57EC17D-7501-B443-9A25-752F0E899406}"/>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4" name="Footer Placeholder 3">
            <a:extLst>
              <a:ext uri="{FF2B5EF4-FFF2-40B4-BE49-F238E27FC236}">
                <a16:creationId xmlns:a16="http://schemas.microsoft.com/office/drawing/2014/main" id="{8358FB42-54B0-DC4F-A705-579D88F74047}"/>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Slide Number Placeholder 4">
            <a:extLst>
              <a:ext uri="{FF2B5EF4-FFF2-40B4-BE49-F238E27FC236}">
                <a16:creationId xmlns:a16="http://schemas.microsoft.com/office/drawing/2014/main" id="{95DBB847-9A85-814D-800B-DC008912B129}"/>
              </a:ext>
            </a:extLst>
          </p:cNvPr>
          <p:cNvSpPr>
            <a:spLocks noGrp="1"/>
          </p:cNvSpPr>
          <p:nvPr>
            <p:ph type="sldNum" sz="quarter" idx="12"/>
          </p:nvPr>
        </p:nvSpPr>
        <p:spPr/>
        <p:txBody>
          <a:bodyPr/>
          <a:lstStyle>
            <a:lvl1pPr>
              <a:defRPr/>
            </a:lvl1pPr>
          </a:lstStyle>
          <a:p>
            <a:pPr>
              <a:defRPr/>
            </a:pPr>
            <a:fld id="{F903BCFE-976A-724C-94E4-AA8A2A896FB1}" type="slidenum">
              <a:rPr lang="en-US" altLang="en-US"/>
              <a:pPr>
                <a:defRPr/>
              </a:pPr>
              <a:t>‹#›</a:t>
            </a:fld>
            <a:endParaRPr lang="en-US" altLang="en-US"/>
          </a:p>
        </p:txBody>
      </p:sp>
    </p:spTree>
    <p:extLst>
      <p:ext uri="{BB962C8B-B14F-4D97-AF65-F5344CB8AC3E}">
        <p14:creationId xmlns:p14="http://schemas.microsoft.com/office/powerpoint/2010/main" val="387737410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4DF07D-8A7B-B947-B095-196E82BEF123}"/>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3" name="Footer Placeholder 2">
            <a:extLst>
              <a:ext uri="{FF2B5EF4-FFF2-40B4-BE49-F238E27FC236}">
                <a16:creationId xmlns:a16="http://schemas.microsoft.com/office/drawing/2014/main" id="{113E90EA-1D9E-5F45-9D86-7438B6853CAA}"/>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4" name="Slide Number Placeholder 3">
            <a:extLst>
              <a:ext uri="{FF2B5EF4-FFF2-40B4-BE49-F238E27FC236}">
                <a16:creationId xmlns:a16="http://schemas.microsoft.com/office/drawing/2014/main" id="{86F6E474-9A1C-6C47-90AD-451400A7137F}"/>
              </a:ext>
            </a:extLst>
          </p:cNvPr>
          <p:cNvSpPr>
            <a:spLocks noGrp="1"/>
          </p:cNvSpPr>
          <p:nvPr>
            <p:ph type="sldNum" sz="quarter" idx="12"/>
          </p:nvPr>
        </p:nvSpPr>
        <p:spPr/>
        <p:txBody>
          <a:bodyPr/>
          <a:lstStyle>
            <a:lvl1pPr>
              <a:defRPr/>
            </a:lvl1pPr>
          </a:lstStyle>
          <a:p>
            <a:pPr>
              <a:defRPr/>
            </a:pPr>
            <a:fld id="{AE717008-1155-6141-A634-D8F0C72EEE36}" type="slidenum">
              <a:rPr lang="en-US" altLang="en-US"/>
              <a:pPr>
                <a:defRPr/>
              </a:pPr>
              <a:t>‹#›</a:t>
            </a:fld>
            <a:endParaRPr lang="en-US" altLang="en-US"/>
          </a:p>
        </p:txBody>
      </p:sp>
    </p:spTree>
    <p:extLst>
      <p:ext uri="{BB962C8B-B14F-4D97-AF65-F5344CB8AC3E}">
        <p14:creationId xmlns:p14="http://schemas.microsoft.com/office/powerpoint/2010/main" val="364711603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0FEEE3-5D13-E448-B3EA-C740AD34E9CF}"/>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15470DB2-F091-0349-8AFC-630BAADEEC4F}"/>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9BFF2751-1D8F-D74C-B29B-4F22978E28FC}"/>
              </a:ext>
            </a:extLst>
          </p:cNvPr>
          <p:cNvSpPr>
            <a:spLocks noGrp="1"/>
          </p:cNvSpPr>
          <p:nvPr>
            <p:ph type="sldNum" sz="quarter" idx="12"/>
          </p:nvPr>
        </p:nvSpPr>
        <p:spPr/>
        <p:txBody>
          <a:bodyPr/>
          <a:lstStyle>
            <a:lvl1pPr>
              <a:defRPr/>
            </a:lvl1pPr>
          </a:lstStyle>
          <a:p>
            <a:pPr>
              <a:defRPr/>
            </a:pPr>
            <a:fld id="{0AAE7436-F97B-944E-8853-3D18CCD1980C}" type="slidenum">
              <a:rPr lang="en-US" altLang="en-US"/>
              <a:pPr>
                <a:defRPr/>
              </a:pPr>
              <a:t>‹#›</a:t>
            </a:fld>
            <a:endParaRPr lang="en-US" altLang="en-US"/>
          </a:p>
        </p:txBody>
      </p:sp>
    </p:spTree>
    <p:extLst>
      <p:ext uri="{BB962C8B-B14F-4D97-AF65-F5344CB8AC3E}">
        <p14:creationId xmlns:p14="http://schemas.microsoft.com/office/powerpoint/2010/main" val="40476465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7475EB-5921-4143-AEC5-D56FD279868D}"/>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Footer Placeholder 5">
            <a:extLst>
              <a:ext uri="{FF2B5EF4-FFF2-40B4-BE49-F238E27FC236}">
                <a16:creationId xmlns:a16="http://schemas.microsoft.com/office/drawing/2014/main" id="{BC2E61D1-E791-F24C-B7CA-6877AD31DC60}"/>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EEB4966-2DB6-2242-9EF0-5FE6220AB180}"/>
              </a:ext>
            </a:extLst>
          </p:cNvPr>
          <p:cNvSpPr>
            <a:spLocks noGrp="1"/>
          </p:cNvSpPr>
          <p:nvPr>
            <p:ph type="sldNum" sz="quarter" idx="12"/>
          </p:nvPr>
        </p:nvSpPr>
        <p:spPr/>
        <p:txBody>
          <a:bodyPr/>
          <a:lstStyle>
            <a:lvl1pPr>
              <a:defRPr/>
            </a:lvl1pPr>
          </a:lstStyle>
          <a:p>
            <a:pPr>
              <a:defRPr/>
            </a:pPr>
            <a:fld id="{5B952BCF-B442-7A4E-96B0-66CF4FFB0096}" type="slidenum">
              <a:rPr lang="en-US" altLang="en-US"/>
              <a:pPr>
                <a:defRPr/>
              </a:pPr>
              <a:t>‹#›</a:t>
            </a:fld>
            <a:endParaRPr lang="en-US" altLang="en-US"/>
          </a:p>
        </p:txBody>
      </p:sp>
    </p:spTree>
    <p:extLst>
      <p:ext uri="{BB962C8B-B14F-4D97-AF65-F5344CB8AC3E}">
        <p14:creationId xmlns:p14="http://schemas.microsoft.com/office/powerpoint/2010/main" val="3327740087"/>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7B39E4-1136-1F4E-BE2E-4FB72AA95AF2}"/>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0C1D518F-EEE6-774C-8EE1-06323FF627D6}"/>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FDFEB20-7EC5-554F-B3C3-3CAE72764C5F}"/>
              </a:ext>
            </a:extLst>
          </p:cNvPr>
          <p:cNvSpPr>
            <a:spLocks noGrp="1"/>
          </p:cNvSpPr>
          <p:nvPr>
            <p:ph type="sldNum" sz="quarter" idx="12"/>
          </p:nvPr>
        </p:nvSpPr>
        <p:spPr/>
        <p:txBody>
          <a:bodyPr/>
          <a:lstStyle>
            <a:lvl1pPr>
              <a:defRPr/>
            </a:lvl1pPr>
          </a:lstStyle>
          <a:p>
            <a:pPr>
              <a:defRPr/>
            </a:pPr>
            <a:fld id="{6D42890A-E9DD-EE4F-B595-7704E790E33D}" type="slidenum">
              <a:rPr lang="en-US" altLang="en-US"/>
              <a:pPr>
                <a:defRPr/>
              </a:pPr>
              <a:t>‹#›</a:t>
            </a:fld>
            <a:endParaRPr lang="en-US" altLang="en-US"/>
          </a:p>
        </p:txBody>
      </p:sp>
    </p:spTree>
    <p:extLst>
      <p:ext uri="{BB962C8B-B14F-4D97-AF65-F5344CB8AC3E}">
        <p14:creationId xmlns:p14="http://schemas.microsoft.com/office/powerpoint/2010/main" val="13657415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E19944EC-8F1E-604F-8783-C203F12473C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0041B6D-07CC-104B-A912-4CA12B99574A}"/>
              </a:ext>
            </a:extLst>
          </p:cNvPr>
          <p:cNvSpPr>
            <a:spLocks noGrp="1" noChangeArrowheads="1"/>
          </p:cNvSpPr>
          <p:nvPr>
            <p:ph type="sldNum" sz="quarter" idx="11"/>
          </p:nvPr>
        </p:nvSpPr>
        <p:spPr>
          <a:ln/>
        </p:spPr>
        <p:txBody>
          <a:bodyPr/>
          <a:lstStyle>
            <a:lvl1pPr>
              <a:defRPr/>
            </a:lvl1pPr>
          </a:lstStyle>
          <a:p>
            <a:pPr>
              <a:defRPr/>
            </a:pPr>
            <a:fld id="{329F2603-948F-D740-B6DF-E1D6717D4AAA}" type="slidenum">
              <a:rPr lang="en-US" altLang="en-US"/>
              <a:pPr>
                <a:defRPr/>
              </a:pPr>
              <a:t>‹#›</a:t>
            </a:fld>
            <a:endParaRPr lang="en-US" altLang="en-US"/>
          </a:p>
        </p:txBody>
      </p:sp>
    </p:spTree>
    <p:extLst>
      <p:ext uri="{BB962C8B-B14F-4D97-AF65-F5344CB8AC3E}">
        <p14:creationId xmlns:p14="http://schemas.microsoft.com/office/powerpoint/2010/main" val="4085320287"/>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1FA36D-5103-564A-8CD7-C701372AC2A6}"/>
              </a:ext>
            </a:extLst>
          </p:cNvPr>
          <p:cNvSpPr>
            <a:spLocks noGrp="1"/>
          </p:cNvSpPr>
          <p:nvPr>
            <p:ph type="dt" sz="half" idx="10"/>
          </p:nvPr>
        </p:nvSpPr>
        <p:spPr>
          <a:xfrm>
            <a:off x="628650" y="6356350"/>
            <a:ext cx="20574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CC9A92ED-72A7-2645-AFE3-6A690A0492A2}"/>
              </a:ext>
            </a:extLst>
          </p:cNvPr>
          <p:cNvSpPr>
            <a:spLocks noGrp="1"/>
          </p:cNvSpPr>
          <p:nvPr>
            <p:ph type="ftr" sz="quarter" idx="11"/>
          </p:nvPr>
        </p:nvSpPr>
        <p:spPr>
          <a:xfrm>
            <a:off x="3028950" y="6356350"/>
            <a:ext cx="3086100" cy="365125"/>
          </a:xfrm>
          <a:prstGeom prst="rect">
            <a:avLst/>
          </a:prstGeom>
        </p:spPr>
        <p:txBody>
          <a:bodyPr/>
          <a:lstStyle>
            <a:lvl1pPr eaLnBrk="1" fontAlgn="auto" hangingPunct="1">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E093B058-CD47-134D-8FA7-CBE57F309249}"/>
              </a:ext>
            </a:extLst>
          </p:cNvPr>
          <p:cNvSpPr>
            <a:spLocks noGrp="1"/>
          </p:cNvSpPr>
          <p:nvPr>
            <p:ph type="sldNum" sz="quarter" idx="12"/>
          </p:nvPr>
        </p:nvSpPr>
        <p:spPr/>
        <p:txBody>
          <a:bodyPr/>
          <a:lstStyle>
            <a:lvl1pPr>
              <a:defRPr/>
            </a:lvl1pPr>
          </a:lstStyle>
          <a:p>
            <a:pPr>
              <a:defRPr/>
            </a:pPr>
            <a:fld id="{E6305F55-2855-D249-A95F-C9CF36037396}" type="slidenum">
              <a:rPr lang="en-US" altLang="en-US"/>
              <a:pPr>
                <a:defRPr/>
              </a:pPr>
              <a:t>‹#›</a:t>
            </a:fld>
            <a:endParaRPr lang="en-US" altLang="en-US"/>
          </a:p>
        </p:txBody>
      </p:sp>
    </p:spTree>
    <p:extLst>
      <p:ext uri="{BB962C8B-B14F-4D97-AF65-F5344CB8AC3E}">
        <p14:creationId xmlns:p14="http://schemas.microsoft.com/office/powerpoint/2010/main" val="137340138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CF9E47-3EFC-6A4F-AA7F-E3CDD7229D7E}"/>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AD9C225A-90FE-2D47-956D-DF46CF019A9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8EF16FBA-192E-D045-8B10-3F3CFB9409C1}"/>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14A721B-029F-8042-8C60-F59065C4B29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D84774E7-ED45-8C41-BD93-13C741B4F671}"/>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DD5AA2B-051E-A54A-9742-DB618E39DEF3}"/>
              </a:ext>
            </a:extLst>
          </p:cNvPr>
          <p:cNvSpPr>
            <a:spLocks noGrp="1" noChangeArrowheads="1"/>
          </p:cNvSpPr>
          <p:nvPr>
            <p:ph type="sldNum" sz="quarter" idx="12"/>
          </p:nvPr>
        </p:nvSpPr>
        <p:spPr/>
        <p:txBody>
          <a:bodyPr/>
          <a:lstStyle>
            <a:lvl1pPr>
              <a:defRPr sz="1200"/>
            </a:lvl1pPr>
          </a:lstStyle>
          <a:p>
            <a:pPr>
              <a:defRPr/>
            </a:pPr>
            <a:fld id="{4320CE57-67B7-C341-BE4E-D1831EB09FC1}" type="slidenum">
              <a:rPr lang="en-US" altLang="en-US"/>
              <a:pPr>
                <a:defRPr/>
              </a:pPr>
              <a:t>‹#›</a:t>
            </a:fld>
            <a:endParaRPr lang="en-US" altLang="en-US"/>
          </a:p>
        </p:txBody>
      </p:sp>
    </p:spTree>
    <p:extLst>
      <p:ext uri="{BB962C8B-B14F-4D97-AF65-F5344CB8AC3E}">
        <p14:creationId xmlns:p14="http://schemas.microsoft.com/office/powerpoint/2010/main" val="4018962435"/>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4438349-07FA-634D-9E26-ED6F820CF20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8CFAA96-5335-C844-910A-3DB20DDD856F}"/>
              </a:ext>
            </a:extLst>
          </p:cNvPr>
          <p:cNvSpPr>
            <a:spLocks noGrp="1" noChangeArrowheads="1"/>
          </p:cNvSpPr>
          <p:nvPr>
            <p:ph type="sldNum" sz="quarter" idx="11"/>
          </p:nvPr>
        </p:nvSpPr>
        <p:spPr>
          <a:ln/>
        </p:spPr>
        <p:txBody>
          <a:bodyPr/>
          <a:lstStyle>
            <a:lvl1pPr>
              <a:defRPr/>
            </a:lvl1pPr>
          </a:lstStyle>
          <a:p>
            <a:pPr>
              <a:defRPr/>
            </a:pPr>
            <a:fld id="{32E1A7E9-F340-FD4B-A456-1E4F37163689}" type="slidenum">
              <a:rPr lang="en-US" altLang="en-US"/>
              <a:pPr>
                <a:defRPr/>
              </a:pPr>
              <a:t>‹#›</a:t>
            </a:fld>
            <a:endParaRPr lang="en-US" altLang="en-US"/>
          </a:p>
        </p:txBody>
      </p:sp>
    </p:spTree>
    <p:extLst>
      <p:ext uri="{BB962C8B-B14F-4D97-AF65-F5344CB8AC3E}">
        <p14:creationId xmlns:p14="http://schemas.microsoft.com/office/powerpoint/2010/main" val="542192353"/>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412902-5111-8644-8107-D30C96D9E7B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D8341E-FB68-1A4A-A4FE-D6320464BCB0}"/>
              </a:ext>
            </a:extLst>
          </p:cNvPr>
          <p:cNvSpPr>
            <a:spLocks noGrp="1" noChangeArrowheads="1"/>
          </p:cNvSpPr>
          <p:nvPr>
            <p:ph type="sldNum" sz="quarter" idx="11"/>
          </p:nvPr>
        </p:nvSpPr>
        <p:spPr>
          <a:ln/>
        </p:spPr>
        <p:txBody>
          <a:bodyPr/>
          <a:lstStyle>
            <a:lvl1pPr>
              <a:defRPr/>
            </a:lvl1pPr>
          </a:lstStyle>
          <a:p>
            <a:pPr>
              <a:defRPr/>
            </a:pPr>
            <a:fld id="{3F4EF93F-F918-7C47-BD71-2C124C25CF16}" type="slidenum">
              <a:rPr lang="en-US" altLang="en-US"/>
              <a:pPr>
                <a:defRPr/>
              </a:pPr>
              <a:t>‹#›</a:t>
            </a:fld>
            <a:endParaRPr lang="en-US" altLang="en-US"/>
          </a:p>
        </p:txBody>
      </p:sp>
    </p:spTree>
    <p:extLst>
      <p:ext uri="{BB962C8B-B14F-4D97-AF65-F5344CB8AC3E}">
        <p14:creationId xmlns:p14="http://schemas.microsoft.com/office/powerpoint/2010/main" val="3352360349"/>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8BBB6CA-2D3C-6D4D-B631-561A5008154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4637BBA-D541-A345-8F61-AA28E7A21141}"/>
              </a:ext>
            </a:extLst>
          </p:cNvPr>
          <p:cNvSpPr>
            <a:spLocks noGrp="1" noChangeArrowheads="1"/>
          </p:cNvSpPr>
          <p:nvPr>
            <p:ph type="sldNum" sz="quarter" idx="11"/>
          </p:nvPr>
        </p:nvSpPr>
        <p:spPr>
          <a:ln/>
        </p:spPr>
        <p:txBody>
          <a:bodyPr/>
          <a:lstStyle>
            <a:lvl1pPr>
              <a:defRPr/>
            </a:lvl1pPr>
          </a:lstStyle>
          <a:p>
            <a:pPr>
              <a:defRPr/>
            </a:pPr>
            <a:fld id="{C18B4248-C0CB-8541-8C1E-26B66EB8F059}" type="slidenum">
              <a:rPr lang="en-US" altLang="en-US"/>
              <a:pPr>
                <a:defRPr/>
              </a:pPr>
              <a:t>‹#›</a:t>
            </a:fld>
            <a:endParaRPr lang="en-US" altLang="en-US"/>
          </a:p>
        </p:txBody>
      </p:sp>
    </p:spTree>
    <p:extLst>
      <p:ext uri="{BB962C8B-B14F-4D97-AF65-F5344CB8AC3E}">
        <p14:creationId xmlns:p14="http://schemas.microsoft.com/office/powerpoint/2010/main" val="2526332865"/>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66F2C07C-2B85-164F-BE82-F9DB53CED4C8}"/>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4E0DFB20-DFE3-0D46-B476-2A3BAC5EA2AE}"/>
              </a:ext>
            </a:extLst>
          </p:cNvPr>
          <p:cNvSpPr>
            <a:spLocks noGrp="1" noChangeArrowheads="1"/>
          </p:cNvSpPr>
          <p:nvPr>
            <p:ph type="sldNum" sz="quarter" idx="11"/>
          </p:nvPr>
        </p:nvSpPr>
        <p:spPr>
          <a:ln/>
        </p:spPr>
        <p:txBody>
          <a:bodyPr/>
          <a:lstStyle>
            <a:lvl1pPr>
              <a:defRPr/>
            </a:lvl1pPr>
          </a:lstStyle>
          <a:p>
            <a:pPr>
              <a:defRPr/>
            </a:pPr>
            <a:fld id="{4D374C95-5EFC-FE46-9FFB-D45F0A26585F}" type="slidenum">
              <a:rPr lang="en-US" altLang="en-US"/>
              <a:pPr>
                <a:defRPr/>
              </a:pPr>
              <a:t>‹#›</a:t>
            </a:fld>
            <a:endParaRPr lang="en-US" altLang="en-US"/>
          </a:p>
        </p:txBody>
      </p:sp>
    </p:spTree>
    <p:extLst>
      <p:ext uri="{BB962C8B-B14F-4D97-AF65-F5344CB8AC3E}">
        <p14:creationId xmlns:p14="http://schemas.microsoft.com/office/powerpoint/2010/main" val="2890194346"/>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91904B3-C1DD-6A4F-B975-A6DA9F578D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2FBE8731-9A23-8F44-915E-F86B9387FCBF}"/>
              </a:ext>
            </a:extLst>
          </p:cNvPr>
          <p:cNvSpPr>
            <a:spLocks noGrp="1" noChangeArrowheads="1"/>
          </p:cNvSpPr>
          <p:nvPr>
            <p:ph type="sldNum" sz="quarter" idx="11"/>
          </p:nvPr>
        </p:nvSpPr>
        <p:spPr>
          <a:ln/>
        </p:spPr>
        <p:txBody>
          <a:bodyPr/>
          <a:lstStyle>
            <a:lvl1pPr>
              <a:defRPr/>
            </a:lvl1pPr>
          </a:lstStyle>
          <a:p>
            <a:pPr>
              <a:defRPr/>
            </a:pPr>
            <a:fld id="{C26E6CB3-BA46-4144-9F99-3E2C41139611}" type="slidenum">
              <a:rPr lang="en-US" altLang="en-US"/>
              <a:pPr>
                <a:defRPr/>
              </a:pPr>
              <a:t>‹#›</a:t>
            </a:fld>
            <a:endParaRPr lang="en-US" altLang="en-US"/>
          </a:p>
        </p:txBody>
      </p:sp>
    </p:spTree>
    <p:extLst>
      <p:ext uri="{BB962C8B-B14F-4D97-AF65-F5344CB8AC3E}">
        <p14:creationId xmlns:p14="http://schemas.microsoft.com/office/powerpoint/2010/main" val="2088275830"/>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CAB11158-516A-EF48-97AB-1508792549A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0BFF466D-29E3-C342-BAF4-B7A55961C6C7}"/>
              </a:ext>
            </a:extLst>
          </p:cNvPr>
          <p:cNvSpPr>
            <a:spLocks noGrp="1" noChangeArrowheads="1"/>
          </p:cNvSpPr>
          <p:nvPr>
            <p:ph type="sldNum" sz="quarter" idx="11"/>
          </p:nvPr>
        </p:nvSpPr>
        <p:spPr>
          <a:ln/>
        </p:spPr>
        <p:txBody>
          <a:bodyPr/>
          <a:lstStyle>
            <a:lvl1pPr>
              <a:defRPr/>
            </a:lvl1pPr>
          </a:lstStyle>
          <a:p>
            <a:pPr>
              <a:defRPr/>
            </a:pPr>
            <a:fld id="{FF4D7112-0DDF-7842-B8A0-7C9F12672150}" type="slidenum">
              <a:rPr lang="en-US" altLang="en-US"/>
              <a:pPr>
                <a:defRPr/>
              </a:pPr>
              <a:t>‹#›</a:t>
            </a:fld>
            <a:endParaRPr lang="en-US" altLang="en-US"/>
          </a:p>
        </p:txBody>
      </p:sp>
    </p:spTree>
    <p:extLst>
      <p:ext uri="{BB962C8B-B14F-4D97-AF65-F5344CB8AC3E}">
        <p14:creationId xmlns:p14="http://schemas.microsoft.com/office/powerpoint/2010/main" val="1863880459"/>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D136654-BFA6-9B48-891A-43DE20A09F4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26CCF9B-5AC1-B746-A6B5-21949E93F306}"/>
              </a:ext>
            </a:extLst>
          </p:cNvPr>
          <p:cNvSpPr>
            <a:spLocks noGrp="1" noChangeArrowheads="1"/>
          </p:cNvSpPr>
          <p:nvPr>
            <p:ph type="sldNum" sz="quarter" idx="11"/>
          </p:nvPr>
        </p:nvSpPr>
        <p:spPr>
          <a:ln/>
        </p:spPr>
        <p:txBody>
          <a:bodyPr/>
          <a:lstStyle>
            <a:lvl1pPr>
              <a:defRPr/>
            </a:lvl1pPr>
          </a:lstStyle>
          <a:p>
            <a:pPr>
              <a:defRPr/>
            </a:pPr>
            <a:fld id="{55A64D71-BFC7-AD48-91AD-04E297F72233}" type="slidenum">
              <a:rPr lang="en-US" altLang="en-US"/>
              <a:pPr>
                <a:defRPr/>
              </a:pPr>
              <a:t>‹#›</a:t>
            </a:fld>
            <a:endParaRPr lang="en-US" altLang="en-US"/>
          </a:p>
        </p:txBody>
      </p:sp>
    </p:spTree>
    <p:extLst>
      <p:ext uri="{BB962C8B-B14F-4D97-AF65-F5344CB8AC3E}">
        <p14:creationId xmlns:p14="http://schemas.microsoft.com/office/powerpoint/2010/main" val="3920191071"/>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DB22CF6-2122-BF48-9015-1AB31B3A27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695C045-16C8-A24D-9A46-4B9D4C3FAE1C}"/>
              </a:ext>
            </a:extLst>
          </p:cNvPr>
          <p:cNvSpPr>
            <a:spLocks noGrp="1" noChangeArrowheads="1"/>
          </p:cNvSpPr>
          <p:nvPr>
            <p:ph type="sldNum" sz="quarter" idx="11"/>
          </p:nvPr>
        </p:nvSpPr>
        <p:spPr>
          <a:ln/>
        </p:spPr>
        <p:txBody>
          <a:bodyPr/>
          <a:lstStyle>
            <a:lvl1pPr>
              <a:defRPr/>
            </a:lvl1pPr>
          </a:lstStyle>
          <a:p>
            <a:pPr>
              <a:defRPr/>
            </a:pPr>
            <a:fld id="{E8E859B6-58DC-B349-B0D4-D1E72E26D7A3}" type="slidenum">
              <a:rPr lang="en-US" altLang="en-US"/>
              <a:pPr>
                <a:defRPr/>
              </a:pPr>
              <a:t>‹#›</a:t>
            </a:fld>
            <a:endParaRPr lang="en-US" altLang="en-US"/>
          </a:p>
        </p:txBody>
      </p:sp>
    </p:spTree>
    <p:extLst>
      <p:ext uri="{BB962C8B-B14F-4D97-AF65-F5344CB8AC3E}">
        <p14:creationId xmlns:p14="http://schemas.microsoft.com/office/powerpoint/2010/main" val="189991323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DEB9A858-23EA-D14B-BAB1-917EB15DE235}"/>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88921115-B156-094B-B8AE-A314AB0790CB}"/>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113CE119-3801-A34F-9DEB-E573CDFE5B3B}"/>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1A702ED-8040-C146-9C75-79E3FEF78968}"/>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557832EA-B0C8-3448-AB0A-87068DF81205}"/>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F12C9B2E-2554-9948-A10D-46B9E79CD76E}"/>
              </a:ext>
            </a:extLst>
          </p:cNvPr>
          <p:cNvSpPr>
            <a:spLocks noGrp="1" noChangeArrowheads="1"/>
          </p:cNvSpPr>
          <p:nvPr>
            <p:ph type="sldNum" sz="quarter" idx="12"/>
          </p:nvPr>
        </p:nvSpPr>
        <p:spPr/>
        <p:txBody>
          <a:bodyPr/>
          <a:lstStyle>
            <a:lvl1pPr>
              <a:defRPr sz="1200" smtClean="0"/>
            </a:lvl1pPr>
          </a:lstStyle>
          <a:p>
            <a:pPr>
              <a:defRPr/>
            </a:pPr>
            <a:fld id="{48E8DD27-2915-7C48-98F9-DF9B69A4AD3F}" type="slidenum">
              <a:rPr lang="en-US" altLang="en-US"/>
              <a:pPr>
                <a:defRPr/>
              </a:pPr>
              <a:t>‹#›</a:t>
            </a:fld>
            <a:endParaRPr lang="en-US" altLang="en-US"/>
          </a:p>
        </p:txBody>
      </p:sp>
    </p:spTree>
    <p:extLst>
      <p:ext uri="{BB962C8B-B14F-4D97-AF65-F5344CB8AC3E}">
        <p14:creationId xmlns:p14="http://schemas.microsoft.com/office/powerpoint/2010/main" val="1266620899"/>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2AF396A-2363-8646-B405-FC3802308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F6E976D-AF4F-C44D-97A1-CE07B9BAD982}"/>
              </a:ext>
            </a:extLst>
          </p:cNvPr>
          <p:cNvSpPr>
            <a:spLocks noGrp="1" noChangeArrowheads="1"/>
          </p:cNvSpPr>
          <p:nvPr>
            <p:ph type="sldNum" sz="quarter" idx="11"/>
          </p:nvPr>
        </p:nvSpPr>
        <p:spPr>
          <a:ln/>
        </p:spPr>
        <p:txBody>
          <a:bodyPr/>
          <a:lstStyle>
            <a:lvl1pPr>
              <a:defRPr/>
            </a:lvl1pPr>
          </a:lstStyle>
          <a:p>
            <a:pPr>
              <a:defRPr/>
            </a:pPr>
            <a:fld id="{BF930422-607F-E64C-8390-BDC1F82E4803}" type="slidenum">
              <a:rPr lang="en-US" altLang="en-US"/>
              <a:pPr>
                <a:defRPr/>
              </a:pPr>
              <a:t>‹#›</a:t>
            </a:fld>
            <a:endParaRPr lang="en-US" altLang="en-US"/>
          </a:p>
        </p:txBody>
      </p:sp>
    </p:spTree>
    <p:extLst>
      <p:ext uri="{BB962C8B-B14F-4D97-AF65-F5344CB8AC3E}">
        <p14:creationId xmlns:p14="http://schemas.microsoft.com/office/powerpoint/2010/main" val="3342818567"/>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6FFBC3C-D3EF-604C-A08B-97335A41188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46D458D0-446F-3B40-918E-80A6D330B2E1}"/>
              </a:ext>
            </a:extLst>
          </p:cNvPr>
          <p:cNvSpPr>
            <a:spLocks noGrp="1" noChangeArrowheads="1"/>
          </p:cNvSpPr>
          <p:nvPr>
            <p:ph type="sldNum" sz="quarter" idx="11"/>
          </p:nvPr>
        </p:nvSpPr>
        <p:spPr>
          <a:ln/>
        </p:spPr>
        <p:txBody>
          <a:bodyPr/>
          <a:lstStyle>
            <a:lvl1pPr>
              <a:defRPr/>
            </a:lvl1pPr>
          </a:lstStyle>
          <a:p>
            <a:pPr>
              <a:defRPr/>
            </a:pPr>
            <a:fld id="{74F47E28-DC7F-3E48-90A4-B9623200978E}" type="slidenum">
              <a:rPr lang="en-US" altLang="en-US"/>
              <a:pPr>
                <a:defRPr/>
              </a:pPr>
              <a:t>‹#›</a:t>
            </a:fld>
            <a:endParaRPr lang="en-US" altLang="en-US"/>
          </a:p>
        </p:txBody>
      </p:sp>
    </p:spTree>
    <p:extLst>
      <p:ext uri="{BB962C8B-B14F-4D97-AF65-F5344CB8AC3E}">
        <p14:creationId xmlns:p14="http://schemas.microsoft.com/office/powerpoint/2010/main" val="1257228660"/>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C763C45-B74C-7149-8E77-70EA6FEA25A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BEBCCC1-D511-844C-8FDE-60BE83CAB396}"/>
              </a:ext>
            </a:extLst>
          </p:cNvPr>
          <p:cNvSpPr>
            <a:spLocks noGrp="1" noChangeArrowheads="1"/>
          </p:cNvSpPr>
          <p:nvPr>
            <p:ph type="sldNum" sz="quarter" idx="11"/>
          </p:nvPr>
        </p:nvSpPr>
        <p:spPr>
          <a:ln/>
        </p:spPr>
        <p:txBody>
          <a:bodyPr/>
          <a:lstStyle>
            <a:lvl1pPr>
              <a:defRPr/>
            </a:lvl1pPr>
          </a:lstStyle>
          <a:p>
            <a:pPr>
              <a:defRPr/>
            </a:pPr>
            <a:fld id="{218481EC-159D-8B4B-9690-920EBB4671BF}" type="slidenum">
              <a:rPr lang="en-US" altLang="en-US"/>
              <a:pPr>
                <a:defRPr/>
              </a:pPr>
              <a:t>‹#›</a:t>
            </a:fld>
            <a:endParaRPr lang="en-US" altLang="en-US"/>
          </a:p>
        </p:txBody>
      </p:sp>
    </p:spTree>
    <p:extLst>
      <p:ext uri="{BB962C8B-B14F-4D97-AF65-F5344CB8AC3E}">
        <p14:creationId xmlns:p14="http://schemas.microsoft.com/office/powerpoint/2010/main" val="1692848974"/>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326DC52-2520-A241-B1A7-CB0C6FADC50C}"/>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D0C3018-F421-834E-92CF-774CC496F805}"/>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8356BAD7-027A-B94A-9521-3E0557991D0D}"/>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F0364DDA-53E3-1040-99B4-17601CB545B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85B8FD62-FDBB-9042-8F64-29DA7F95C95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E729DED-9FEF-5344-9910-8E33A01745AB}"/>
              </a:ext>
            </a:extLst>
          </p:cNvPr>
          <p:cNvSpPr>
            <a:spLocks noGrp="1" noChangeArrowheads="1"/>
          </p:cNvSpPr>
          <p:nvPr>
            <p:ph type="sldNum" sz="quarter" idx="12"/>
          </p:nvPr>
        </p:nvSpPr>
        <p:spPr/>
        <p:txBody>
          <a:bodyPr/>
          <a:lstStyle>
            <a:lvl1pPr>
              <a:defRPr sz="1200">
                <a:ea typeface="ＭＳ Ｐゴシック" panose="020B0600070205080204" pitchFamily="34" charset="-128"/>
                <a:cs typeface="ＭＳ Ｐゴシック" charset="0"/>
              </a:defRPr>
            </a:lvl1pPr>
          </a:lstStyle>
          <a:p>
            <a:pPr>
              <a:defRPr/>
            </a:pPr>
            <a:fld id="{2FE252E7-9EDE-384C-BDA5-29B8F39416AC}" type="slidenum">
              <a:rPr lang="en-US"/>
              <a:pPr>
                <a:defRPr/>
              </a:pPr>
              <a:t>‹#›</a:t>
            </a:fld>
            <a:endParaRPr lang="en-US"/>
          </a:p>
        </p:txBody>
      </p:sp>
    </p:spTree>
    <p:extLst>
      <p:ext uri="{BB962C8B-B14F-4D97-AF65-F5344CB8AC3E}">
        <p14:creationId xmlns:p14="http://schemas.microsoft.com/office/powerpoint/2010/main" val="3933574620"/>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EF842A-C866-8246-8813-758028371D7A}"/>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9AB8F06-DBF8-A842-B26E-8E5E307BD8CD}"/>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A4A4BA44-779C-9247-A27D-16FA388FF046}" type="slidenum">
              <a:rPr lang="en-US"/>
              <a:pPr>
                <a:defRPr/>
              </a:pPr>
              <a:t>‹#›</a:t>
            </a:fld>
            <a:endParaRPr lang="en-US"/>
          </a:p>
        </p:txBody>
      </p:sp>
    </p:spTree>
    <p:extLst>
      <p:ext uri="{BB962C8B-B14F-4D97-AF65-F5344CB8AC3E}">
        <p14:creationId xmlns:p14="http://schemas.microsoft.com/office/powerpoint/2010/main" val="249067928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91A7E6C6-3599-7844-AAB6-8A7B8FE1D50C}"/>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E0AC40A-B6F7-0847-8989-7B8F4029012A}"/>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7ECD1BFA-DA90-494C-A2A1-A1AF1EA4D694}" type="slidenum">
              <a:rPr lang="en-US"/>
              <a:pPr>
                <a:defRPr/>
              </a:pPr>
              <a:t>‹#›</a:t>
            </a:fld>
            <a:endParaRPr lang="en-US"/>
          </a:p>
        </p:txBody>
      </p:sp>
    </p:spTree>
    <p:extLst>
      <p:ext uri="{BB962C8B-B14F-4D97-AF65-F5344CB8AC3E}">
        <p14:creationId xmlns:p14="http://schemas.microsoft.com/office/powerpoint/2010/main" val="1222024374"/>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181B864-A07F-654E-9CD6-61BA2B7AB013}"/>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A67AB7D-D403-954A-A404-E622E419AAAB}"/>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950FA2FF-20D4-984E-85C2-A80894AE723B}" type="slidenum">
              <a:rPr lang="en-US"/>
              <a:pPr>
                <a:defRPr/>
              </a:pPr>
              <a:t>‹#›</a:t>
            </a:fld>
            <a:endParaRPr lang="en-US"/>
          </a:p>
        </p:txBody>
      </p:sp>
    </p:spTree>
    <p:extLst>
      <p:ext uri="{BB962C8B-B14F-4D97-AF65-F5344CB8AC3E}">
        <p14:creationId xmlns:p14="http://schemas.microsoft.com/office/powerpoint/2010/main" val="26427556"/>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929F5485-85F8-9A4D-AA45-0ABBAC37EA4C}"/>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131869A4-0032-7C4E-947C-DF3E8AE5125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32648137-9ED3-5643-A790-989EC6DD3792}" type="slidenum">
              <a:rPr lang="en-US"/>
              <a:pPr>
                <a:defRPr/>
              </a:pPr>
              <a:t>‹#›</a:t>
            </a:fld>
            <a:endParaRPr lang="en-US"/>
          </a:p>
        </p:txBody>
      </p:sp>
    </p:spTree>
    <p:extLst>
      <p:ext uri="{BB962C8B-B14F-4D97-AF65-F5344CB8AC3E}">
        <p14:creationId xmlns:p14="http://schemas.microsoft.com/office/powerpoint/2010/main" val="262307180"/>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48BA859-D5C0-5840-ABEE-3F490B8A58B9}"/>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6B5A377-BE50-A245-B02F-076939037000}"/>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D60C1D92-CD85-0643-8FED-C3169F2EB087}" type="slidenum">
              <a:rPr lang="en-US"/>
              <a:pPr>
                <a:defRPr/>
              </a:pPr>
              <a:t>‹#›</a:t>
            </a:fld>
            <a:endParaRPr lang="en-US"/>
          </a:p>
        </p:txBody>
      </p:sp>
    </p:spTree>
    <p:extLst>
      <p:ext uri="{BB962C8B-B14F-4D97-AF65-F5344CB8AC3E}">
        <p14:creationId xmlns:p14="http://schemas.microsoft.com/office/powerpoint/2010/main" val="2585079356"/>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C83E4A5D-50DE-C147-8C21-BBD2750F5362}"/>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E79FCCF4-D4DD-EB4A-8C79-60ABC33F11D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38DC4E85-6FEA-364A-B2AB-7B4DD343FE3D}" type="slidenum">
              <a:rPr lang="en-US"/>
              <a:pPr>
                <a:defRPr/>
              </a:pPr>
              <a:t>‹#›</a:t>
            </a:fld>
            <a:endParaRPr lang="en-US"/>
          </a:p>
        </p:txBody>
      </p:sp>
    </p:spTree>
    <p:extLst>
      <p:ext uri="{BB962C8B-B14F-4D97-AF65-F5344CB8AC3E}">
        <p14:creationId xmlns:p14="http://schemas.microsoft.com/office/powerpoint/2010/main" val="226397562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C10633A-B420-CB43-810B-7ACADB02283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3D8CC6D-902D-D746-92A4-34E6632E8423}"/>
              </a:ext>
            </a:extLst>
          </p:cNvPr>
          <p:cNvSpPr>
            <a:spLocks noGrp="1" noChangeArrowheads="1"/>
          </p:cNvSpPr>
          <p:nvPr>
            <p:ph type="sldNum" sz="quarter" idx="11"/>
          </p:nvPr>
        </p:nvSpPr>
        <p:spPr/>
        <p:txBody>
          <a:bodyPr/>
          <a:lstStyle>
            <a:lvl1pPr>
              <a:defRPr smtClean="0"/>
            </a:lvl1pPr>
          </a:lstStyle>
          <a:p>
            <a:pPr>
              <a:defRPr/>
            </a:pPr>
            <a:fld id="{3108C8D6-1385-E740-86F4-522217A0F181}" type="slidenum">
              <a:rPr lang="en-US" altLang="en-US"/>
              <a:pPr>
                <a:defRPr/>
              </a:pPr>
              <a:t>‹#›</a:t>
            </a:fld>
            <a:endParaRPr lang="en-US" altLang="en-US"/>
          </a:p>
        </p:txBody>
      </p:sp>
    </p:spTree>
    <p:extLst>
      <p:ext uri="{BB962C8B-B14F-4D97-AF65-F5344CB8AC3E}">
        <p14:creationId xmlns:p14="http://schemas.microsoft.com/office/powerpoint/2010/main" val="866588017"/>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D3FAFA6-4FAD-714A-954C-4AAD9B73C43D}"/>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5D26E341-4B2E-4C46-9021-D3912DA65D5B}"/>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80BDC5F3-2E2B-384B-B848-927BC547D8C9}" type="slidenum">
              <a:rPr lang="en-US"/>
              <a:pPr>
                <a:defRPr/>
              </a:pPr>
              <a:t>‹#›</a:t>
            </a:fld>
            <a:endParaRPr lang="en-US"/>
          </a:p>
        </p:txBody>
      </p:sp>
    </p:spTree>
    <p:extLst>
      <p:ext uri="{BB962C8B-B14F-4D97-AF65-F5344CB8AC3E}">
        <p14:creationId xmlns:p14="http://schemas.microsoft.com/office/powerpoint/2010/main" val="7770329"/>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0148B4E-68EE-F144-9911-22A522C26A03}"/>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3E0AB29-71F4-A344-B36A-864EBB781F62}"/>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297714D6-EEFD-A24E-8E53-4ADCA92CA13D}" type="slidenum">
              <a:rPr lang="en-US"/>
              <a:pPr>
                <a:defRPr/>
              </a:pPr>
              <a:t>‹#›</a:t>
            </a:fld>
            <a:endParaRPr lang="en-US"/>
          </a:p>
        </p:txBody>
      </p:sp>
    </p:spTree>
    <p:extLst>
      <p:ext uri="{BB962C8B-B14F-4D97-AF65-F5344CB8AC3E}">
        <p14:creationId xmlns:p14="http://schemas.microsoft.com/office/powerpoint/2010/main" val="3608056755"/>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51708B5-93F5-BA42-8F37-CDA956FE85BF}"/>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06AA874-EE21-E242-A545-DE6A6FB8D276}"/>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296BCE19-18FA-7742-B518-2085F1CA2214}" type="slidenum">
              <a:rPr lang="en-US"/>
              <a:pPr>
                <a:defRPr/>
              </a:pPr>
              <a:t>‹#›</a:t>
            </a:fld>
            <a:endParaRPr lang="en-US"/>
          </a:p>
        </p:txBody>
      </p:sp>
    </p:spTree>
    <p:extLst>
      <p:ext uri="{BB962C8B-B14F-4D97-AF65-F5344CB8AC3E}">
        <p14:creationId xmlns:p14="http://schemas.microsoft.com/office/powerpoint/2010/main" val="430073126"/>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A3F50DF-8F4C-C947-BEF3-AE4114860C07}"/>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F36BD83D-87CF-B340-8175-FF36C71198D8}"/>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692BA3EA-8A15-CA4F-B96F-248A6FBC0494}" type="slidenum">
              <a:rPr lang="en-US"/>
              <a:pPr>
                <a:defRPr/>
              </a:pPr>
              <a:t>‹#›</a:t>
            </a:fld>
            <a:endParaRPr lang="en-US"/>
          </a:p>
        </p:txBody>
      </p:sp>
    </p:spTree>
    <p:extLst>
      <p:ext uri="{BB962C8B-B14F-4D97-AF65-F5344CB8AC3E}">
        <p14:creationId xmlns:p14="http://schemas.microsoft.com/office/powerpoint/2010/main" val="3982046232"/>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83B13D9-2129-3F48-A26D-1482A914C398}"/>
              </a:ext>
            </a:extLst>
          </p:cNvPr>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830D554-0C99-2E49-B27E-188FA910D52A}"/>
              </a:ext>
            </a:extLst>
          </p:cNvPr>
          <p:cNvSpPr>
            <a:spLocks noGrp="1" noChangeArrowheads="1"/>
          </p:cNvSpPr>
          <p:nvPr>
            <p:ph type="sldNum" sz="quarter" idx="11"/>
          </p:nvPr>
        </p:nvSpPr>
        <p:spPr/>
        <p:txBody>
          <a:bodyPr/>
          <a:lstStyle>
            <a:lvl1pPr>
              <a:defRPr>
                <a:ea typeface="ＭＳ Ｐゴシック" panose="020B0600070205080204" pitchFamily="34" charset="-128"/>
                <a:cs typeface="ＭＳ Ｐゴシック" charset="0"/>
              </a:defRPr>
            </a:lvl1pPr>
          </a:lstStyle>
          <a:p>
            <a:pPr>
              <a:defRPr/>
            </a:pPr>
            <a:fld id="{0EE8026C-C893-4248-B504-D997B2365EF0}" type="slidenum">
              <a:rPr lang="en-US"/>
              <a:pPr>
                <a:defRPr/>
              </a:pPr>
              <a:t>‹#›</a:t>
            </a:fld>
            <a:endParaRPr lang="en-US"/>
          </a:p>
        </p:txBody>
      </p:sp>
    </p:spTree>
    <p:extLst>
      <p:ext uri="{BB962C8B-B14F-4D97-AF65-F5344CB8AC3E}">
        <p14:creationId xmlns:p14="http://schemas.microsoft.com/office/powerpoint/2010/main" val="1535155096"/>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6EBEB77-6453-B64E-A123-4E25E3CB8B28}"/>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9F606782-8819-CA4E-A0EA-9D938B0C480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340659818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8382000" cy="761999"/>
          </a:xfrm>
        </p:spPr>
        <p:txBody>
          <a:bodyPr>
            <a:noAutofit/>
          </a:bodyPr>
          <a:lstStyle>
            <a:lvl1pPr>
              <a:defRPr sz="4800" b="1"/>
            </a:lvl1pPr>
          </a:lstStyle>
          <a:p>
            <a:r>
              <a:rPr lang="en-US"/>
              <a:t>Click to edit Master title style</a:t>
            </a:r>
            <a:endParaRPr lang="en-US" dirty="0"/>
          </a:p>
        </p:txBody>
      </p:sp>
      <p:sp>
        <p:nvSpPr>
          <p:cNvPr id="3" name="Content Placeholder 2"/>
          <p:cNvSpPr>
            <a:spLocks noGrp="1"/>
          </p:cNvSpPr>
          <p:nvPr>
            <p:ph idx="1"/>
          </p:nvPr>
        </p:nvSpPr>
        <p:spPr>
          <a:xfrm>
            <a:off x="381000" y="1066800"/>
            <a:ext cx="8382000" cy="5638800"/>
          </a:xfrm>
        </p:spPr>
        <p:txBody>
          <a:bodyPr>
            <a:noAutofit/>
          </a:bodyPr>
          <a:lstStyle>
            <a:lvl1pPr marL="285750" indent="-285750">
              <a:defRPr sz="3600">
                <a:latin typeface="+mj-lt"/>
              </a:defRPr>
            </a:lvl1pPr>
            <a:lvl2pPr marL="742950" indent="-285750">
              <a:buFont typeface="Calibri Light" panose="020F0302020204030204" pitchFamily="34" charset="0"/>
              <a:buChar char="–"/>
              <a:defRPr sz="3200">
                <a:latin typeface="+mj-lt"/>
              </a:defRPr>
            </a:lvl2pPr>
            <a:lvl3pPr>
              <a:defRPr sz="2800">
                <a:latin typeface="+mj-lt"/>
              </a:defRPr>
            </a:lvl3pPr>
            <a:lvl4pPr>
              <a:defRPr sz="2400">
                <a:latin typeface="+mj-lt"/>
              </a:defRPr>
            </a:lvl4pPr>
            <a:lvl5pPr>
              <a:defRPr sz="24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F85715AB-4FF7-B245-B9FE-6400B7EBA667}"/>
              </a:ext>
            </a:extLst>
          </p:cNvPr>
          <p:cNvSpPr>
            <a:spLocks noGrp="1"/>
          </p:cNvSpPr>
          <p:nvPr>
            <p:ph type="sldNum" sz="quarter" idx="10"/>
          </p:nvPr>
        </p:nvSpPr>
        <p:spPr>
          <a:xfrm>
            <a:off x="8077200" y="6340475"/>
            <a:ext cx="685800" cy="365125"/>
          </a:xfrm>
        </p:spPr>
        <p:txBody>
          <a:bodyPr/>
          <a:lstStyle>
            <a:lvl1pPr>
              <a:defRPr sz="2000">
                <a:latin typeface="Cambria Math" panose="02040503050406030204" pitchFamily="18" charset="0"/>
              </a:defRPr>
            </a:lvl1pPr>
          </a:lstStyle>
          <a:p>
            <a:pPr>
              <a:defRPr/>
            </a:pPr>
            <a:fld id="{4F0F3BBC-1F51-B44E-B1B2-F8F5B8529CE2}" type="slidenum">
              <a:rPr lang="en-US" altLang="en-US"/>
              <a:pPr>
                <a:defRPr/>
              </a:pPr>
              <a:t>‹#›</a:t>
            </a:fld>
            <a:endParaRPr lang="en-US" altLang="en-US"/>
          </a:p>
        </p:txBody>
      </p:sp>
    </p:spTree>
    <p:extLst>
      <p:ext uri="{BB962C8B-B14F-4D97-AF65-F5344CB8AC3E}">
        <p14:creationId xmlns:p14="http://schemas.microsoft.com/office/powerpoint/2010/main" val="1651566544"/>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C53FAC-6825-9346-B26B-5B58D251FCB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AEAB8EC0-52E1-894A-9ECC-98CA4240757E}"/>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9AE80DDD-1370-8148-95B5-75FEB436E35C}"/>
              </a:ext>
            </a:extLst>
          </p:cNvPr>
          <p:cNvSpPr>
            <a:spLocks noGrp="1"/>
          </p:cNvSpPr>
          <p:nvPr>
            <p:ph type="sldNum" sz="quarter" idx="12"/>
          </p:nvPr>
        </p:nvSpPr>
        <p:spPr/>
        <p:txBody>
          <a:bodyPr/>
          <a:lstStyle>
            <a:lvl1pPr>
              <a:defRPr/>
            </a:lvl1pPr>
          </a:lstStyle>
          <a:p>
            <a:pPr>
              <a:defRPr/>
            </a:pPr>
            <a:fld id="{D464F81E-3210-8243-8018-F722CFBCC04B}" type="slidenum">
              <a:rPr lang="en-US" altLang="en-US"/>
              <a:pPr>
                <a:defRPr/>
              </a:pPr>
              <a:t>‹#›</a:t>
            </a:fld>
            <a:endParaRPr lang="en-US" altLang="en-US"/>
          </a:p>
        </p:txBody>
      </p:sp>
    </p:spTree>
    <p:extLst>
      <p:ext uri="{BB962C8B-B14F-4D97-AF65-F5344CB8AC3E}">
        <p14:creationId xmlns:p14="http://schemas.microsoft.com/office/powerpoint/2010/main" val="413577707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5CCDC61-2D5F-6A46-8EBC-CB3C55BB035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A67CF61-69DF-124E-9401-99778DD09B5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2D6E4BD5-0220-9046-B680-996913026DB7}"/>
              </a:ext>
            </a:extLst>
          </p:cNvPr>
          <p:cNvSpPr>
            <a:spLocks noGrp="1"/>
          </p:cNvSpPr>
          <p:nvPr>
            <p:ph type="sldNum" sz="quarter" idx="12"/>
          </p:nvPr>
        </p:nvSpPr>
        <p:spPr/>
        <p:txBody>
          <a:bodyPr/>
          <a:lstStyle>
            <a:lvl1pPr>
              <a:defRPr/>
            </a:lvl1pPr>
          </a:lstStyle>
          <a:p>
            <a:pPr>
              <a:defRPr/>
            </a:pPr>
            <a:fld id="{28C20B84-A486-624E-A061-AD4833F498BA}" type="slidenum">
              <a:rPr lang="en-US" altLang="en-US"/>
              <a:pPr>
                <a:defRPr/>
              </a:pPr>
              <a:t>‹#›</a:t>
            </a:fld>
            <a:endParaRPr lang="en-US" altLang="en-US"/>
          </a:p>
        </p:txBody>
      </p:sp>
    </p:spTree>
    <p:extLst>
      <p:ext uri="{BB962C8B-B14F-4D97-AF65-F5344CB8AC3E}">
        <p14:creationId xmlns:p14="http://schemas.microsoft.com/office/powerpoint/2010/main" val="336855920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C35C44D-E1BA-B149-B17E-B01E57291B55}"/>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id="{594540F9-2374-8444-8B0D-EAB7E89D8BE8}"/>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id="{38791B9B-A10D-2141-BF16-D37A3A6CFF4A}"/>
              </a:ext>
            </a:extLst>
          </p:cNvPr>
          <p:cNvSpPr>
            <a:spLocks noGrp="1"/>
          </p:cNvSpPr>
          <p:nvPr>
            <p:ph type="sldNum" sz="quarter" idx="12"/>
          </p:nvPr>
        </p:nvSpPr>
        <p:spPr/>
        <p:txBody>
          <a:bodyPr/>
          <a:lstStyle>
            <a:lvl1pPr>
              <a:defRPr/>
            </a:lvl1pPr>
          </a:lstStyle>
          <a:p>
            <a:pPr>
              <a:defRPr/>
            </a:pPr>
            <a:fld id="{484D5CF7-048F-6440-8A77-8E729C3D3009}" type="slidenum">
              <a:rPr lang="en-US" altLang="en-US"/>
              <a:pPr>
                <a:defRPr/>
              </a:pPr>
              <a:t>‹#›</a:t>
            </a:fld>
            <a:endParaRPr lang="en-US" altLang="en-US"/>
          </a:p>
        </p:txBody>
      </p:sp>
    </p:spTree>
    <p:extLst>
      <p:ext uri="{BB962C8B-B14F-4D97-AF65-F5344CB8AC3E}">
        <p14:creationId xmlns:p14="http://schemas.microsoft.com/office/powerpoint/2010/main" val="40204460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6795464-BC23-2A4B-B213-51AFF3D4E65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CC7265E8-8E87-C749-B79E-EF226CD7B6AC}"/>
              </a:ext>
            </a:extLst>
          </p:cNvPr>
          <p:cNvSpPr>
            <a:spLocks noGrp="1" noChangeArrowheads="1"/>
          </p:cNvSpPr>
          <p:nvPr>
            <p:ph type="sldNum" sz="quarter" idx="11"/>
          </p:nvPr>
        </p:nvSpPr>
        <p:spPr/>
        <p:txBody>
          <a:bodyPr/>
          <a:lstStyle>
            <a:lvl1pPr>
              <a:defRPr smtClean="0"/>
            </a:lvl1pPr>
          </a:lstStyle>
          <a:p>
            <a:pPr>
              <a:defRPr/>
            </a:pPr>
            <a:fld id="{869A3CFB-93B8-9040-AAD8-622B3891DF21}" type="slidenum">
              <a:rPr lang="en-US" altLang="en-US"/>
              <a:pPr>
                <a:defRPr/>
              </a:pPr>
              <a:t>‹#›</a:t>
            </a:fld>
            <a:endParaRPr lang="en-US" altLang="en-US"/>
          </a:p>
        </p:txBody>
      </p:sp>
    </p:spTree>
    <p:extLst>
      <p:ext uri="{BB962C8B-B14F-4D97-AF65-F5344CB8AC3E}">
        <p14:creationId xmlns:p14="http://schemas.microsoft.com/office/powerpoint/2010/main" val="1142347560"/>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8E1728EA-8960-9E4D-850F-BA7DEC636726}"/>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id="{8178FBC0-71A9-C641-829C-453E086E07A0}"/>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id="{4E4B9CA4-6D23-C745-9257-B1824FC21DAC}"/>
              </a:ext>
            </a:extLst>
          </p:cNvPr>
          <p:cNvSpPr>
            <a:spLocks noGrp="1"/>
          </p:cNvSpPr>
          <p:nvPr>
            <p:ph type="sldNum" sz="quarter" idx="12"/>
          </p:nvPr>
        </p:nvSpPr>
        <p:spPr/>
        <p:txBody>
          <a:bodyPr/>
          <a:lstStyle>
            <a:lvl1pPr>
              <a:defRPr/>
            </a:lvl1pPr>
          </a:lstStyle>
          <a:p>
            <a:pPr>
              <a:defRPr/>
            </a:pPr>
            <a:fld id="{327B4F3D-D32A-2842-A3BA-D2E5A78E8CFE}" type="slidenum">
              <a:rPr lang="en-US" altLang="en-US"/>
              <a:pPr>
                <a:defRPr/>
              </a:pPr>
              <a:t>‹#›</a:t>
            </a:fld>
            <a:endParaRPr lang="en-US" altLang="en-US"/>
          </a:p>
        </p:txBody>
      </p:sp>
    </p:spTree>
    <p:extLst>
      <p:ext uri="{BB962C8B-B14F-4D97-AF65-F5344CB8AC3E}">
        <p14:creationId xmlns:p14="http://schemas.microsoft.com/office/powerpoint/2010/main" val="263187183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BA694A-169D-134D-B51E-6B9E56A48C7F}"/>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id="{4FBA3936-9C89-C048-BF67-48B8EDFD19F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id="{1163EE6D-A99F-EB41-B511-1585A436B8B1}"/>
              </a:ext>
            </a:extLst>
          </p:cNvPr>
          <p:cNvSpPr>
            <a:spLocks noGrp="1"/>
          </p:cNvSpPr>
          <p:nvPr>
            <p:ph type="sldNum" sz="quarter" idx="12"/>
          </p:nvPr>
        </p:nvSpPr>
        <p:spPr/>
        <p:txBody>
          <a:bodyPr/>
          <a:lstStyle>
            <a:lvl1pPr>
              <a:defRPr/>
            </a:lvl1pPr>
          </a:lstStyle>
          <a:p>
            <a:pPr>
              <a:defRPr/>
            </a:pPr>
            <a:fld id="{33F2C4FE-9742-AB4C-90CB-05B272A1545D}" type="slidenum">
              <a:rPr lang="en-US" altLang="en-US"/>
              <a:pPr>
                <a:defRPr/>
              </a:pPr>
              <a:t>‹#›</a:t>
            </a:fld>
            <a:endParaRPr lang="en-US" altLang="en-US"/>
          </a:p>
        </p:txBody>
      </p:sp>
    </p:spTree>
    <p:extLst>
      <p:ext uri="{BB962C8B-B14F-4D97-AF65-F5344CB8AC3E}">
        <p14:creationId xmlns:p14="http://schemas.microsoft.com/office/powerpoint/2010/main" val="31021384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AFE134-4F5A-414D-8646-92365FDB2DD9}"/>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3C752983-FBAE-014E-AB09-7D7EA5B25D9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FE81ED63-6DC3-E144-93D4-7BBD6E0F20B3}"/>
              </a:ext>
            </a:extLst>
          </p:cNvPr>
          <p:cNvSpPr>
            <a:spLocks noGrp="1"/>
          </p:cNvSpPr>
          <p:nvPr>
            <p:ph type="sldNum" sz="quarter" idx="12"/>
          </p:nvPr>
        </p:nvSpPr>
        <p:spPr/>
        <p:txBody>
          <a:bodyPr/>
          <a:lstStyle>
            <a:lvl1pPr>
              <a:defRPr/>
            </a:lvl1pPr>
          </a:lstStyle>
          <a:p>
            <a:pPr>
              <a:defRPr/>
            </a:pPr>
            <a:fld id="{E7E85629-BDB6-534C-8CAB-FFF6CCE62B00}" type="slidenum">
              <a:rPr lang="en-US" altLang="en-US"/>
              <a:pPr>
                <a:defRPr/>
              </a:pPr>
              <a:t>‹#›</a:t>
            </a:fld>
            <a:endParaRPr lang="en-US" altLang="en-US"/>
          </a:p>
        </p:txBody>
      </p:sp>
    </p:spTree>
    <p:extLst>
      <p:ext uri="{BB962C8B-B14F-4D97-AF65-F5344CB8AC3E}">
        <p14:creationId xmlns:p14="http://schemas.microsoft.com/office/powerpoint/2010/main" val="234378447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825461-764F-BD46-8223-F0F80BB0394A}"/>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id="{E5C861CB-2898-BC45-985D-63F5A27B99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68E86AC5-5F88-6142-97FC-3248B8721E66}"/>
              </a:ext>
            </a:extLst>
          </p:cNvPr>
          <p:cNvSpPr>
            <a:spLocks noGrp="1"/>
          </p:cNvSpPr>
          <p:nvPr>
            <p:ph type="sldNum" sz="quarter" idx="12"/>
          </p:nvPr>
        </p:nvSpPr>
        <p:spPr/>
        <p:txBody>
          <a:bodyPr/>
          <a:lstStyle>
            <a:lvl1pPr>
              <a:defRPr/>
            </a:lvl1pPr>
          </a:lstStyle>
          <a:p>
            <a:pPr>
              <a:defRPr/>
            </a:pPr>
            <a:fld id="{829A0160-15D4-CF4A-AE39-6FA1E4B8EADC}" type="slidenum">
              <a:rPr lang="en-US" altLang="en-US"/>
              <a:pPr>
                <a:defRPr/>
              </a:pPr>
              <a:t>‹#›</a:t>
            </a:fld>
            <a:endParaRPr lang="en-US" altLang="en-US"/>
          </a:p>
        </p:txBody>
      </p:sp>
    </p:spTree>
    <p:extLst>
      <p:ext uri="{BB962C8B-B14F-4D97-AF65-F5344CB8AC3E}">
        <p14:creationId xmlns:p14="http://schemas.microsoft.com/office/powerpoint/2010/main" val="411040028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A3ED69E-F9A6-0D46-8A4E-CABE1414031D}"/>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538430C7-99FE-2C48-8789-6691D89F312B}"/>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B27266B7-1442-654C-9961-D3D1FA93DC70}"/>
              </a:ext>
            </a:extLst>
          </p:cNvPr>
          <p:cNvSpPr>
            <a:spLocks noGrp="1"/>
          </p:cNvSpPr>
          <p:nvPr>
            <p:ph type="sldNum" sz="quarter" idx="12"/>
          </p:nvPr>
        </p:nvSpPr>
        <p:spPr/>
        <p:txBody>
          <a:bodyPr/>
          <a:lstStyle>
            <a:lvl1pPr>
              <a:defRPr/>
            </a:lvl1pPr>
          </a:lstStyle>
          <a:p>
            <a:pPr>
              <a:defRPr/>
            </a:pPr>
            <a:fld id="{020431AE-6319-4245-A15E-DCD535DE1D0A}" type="slidenum">
              <a:rPr lang="en-US" altLang="en-US"/>
              <a:pPr>
                <a:defRPr/>
              </a:pPr>
              <a:t>‹#›</a:t>
            </a:fld>
            <a:endParaRPr lang="en-US" altLang="en-US"/>
          </a:p>
        </p:txBody>
      </p:sp>
    </p:spTree>
    <p:extLst>
      <p:ext uri="{BB962C8B-B14F-4D97-AF65-F5344CB8AC3E}">
        <p14:creationId xmlns:p14="http://schemas.microsoft.com/office/powerpoint/2010/main" val="435426399"/>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D056B12-43A9-414A-9E5A-18700DF922C7}"/>
              </a:ext>
            </a:extLst>
          </p:cNvPr>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id="{3247EFE9-1FD4-7445-B6E6-E15C6C34DE98}"/>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A3EE9AF0-5DE3-9742-9326-745B62A63B20}"/>
              </a:ext>
            </a:extLst>
          </p:cNvPr>
          <p:cNvSpPr>
            <a:spLocks noGrp="1"/>
          </p:cNvSpPr>
          <p:nvPr>
            <p:ph type="sldNum" sz="quarter" idx="12"/>
          </p:nvPr>
        </p:nvSpPr>
        <p:spPr/>
        <p:txBody>
          <a:bodyPr/>
          <a:lstStyle>
            <a:lvl1pPr>
              <a:defRPr/>
            </a:lvl1pPr>
          </a:lstStyle>
          <a:p>
            <a:pPr>
              <a:defRPr/>
            </a:pPr>
            <a:fld id="{38E1A4D8-BF66-FC40-9BC2-F4B8B30B44D8}" type="slidenum">
              <a:rPr lang="en-US" altLang="en-US"/>
              <a:pPr>
                <a:defRPr/>
              </a:pPr>
              <a:t>‹#›</a:t>
            </a:fld>
            <a:endParaRPr lang="en-US" altLang="en-US"/>
          </a:p>
        </p:txBody>
      </p:sp>
    </p:spTree>
    <p:extLst>
      <p:ext uri="{BB962C8B-B14F-4D97-AF65-F5344CB8AC3E}">
        <p14:creationId xmlns:p14="http://schemas.microsoft.com/office/powerpoint/2010/main" val="399972477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E717076A-0ED1-6E43-BDD8-A73B0A343C5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78BA877A-758F-E242-8734-055AFB5BD26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B551DD66-611F-0947-9CA5-3C7331E7312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26AB5E0-0AF5-B345-B87E-4A056ABD9B10}" type="slidenum">
              <a:rPr lang="en-US"/>
              <a:pPr>
                <a:defRPr/>
              </a:pPr>
              <a:t>‹#›</a:t>
            </a:fld>
            <a:endParaRPr lang="en-US"/>
          </a:p>
        </p:txBody>
      </p:sp>
    </p:spTree>
    <p:extLst>
      <p:ext uri="{BB962C8B-B14F-4D97-AF65-F5344CB8AC3E}">
        <p14:creationId xmlns:p14="http://schemas.microsoft.com/office/powerpoint/2010/main" val="1766742772"/>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3898900-8036-C144-A676-9A742614E2D8}"/>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1E54EF65-D969-3A4B-973E-2A95FD6809EF}"/>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6D7FCFE-20E6-B84E-A750-F647BDADB141}" type="slidenum">
              <a:rPr lang="en-US"/>
              <a:pPr>
                <a:defRPr/>
              </a:pPr>
              <a:t>‹#›</a:t>
            </a:fld>
            <a:endParaRPr lang="en-US"/>
          </a:p>
        </p:txBody>
      </p:sp>
    </p:spTree>
    <p:extLst>
      <p:ext uri="{BB962C8B-B14F-4D97-AF65-F5344CB8AC3E}">
        <p14:creationId xmlns:p14="http://schemas.microsoft.com/office/powerpoint/2010/main" val="376432984"/>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A9E746F-EF54-AF4A-A8EE-CC2DE4616175}"/>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ABF9447E-3998-0C46-8A6A-04CAA8BA46C6}"/>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AB410618-3701-8C47-B5B0-13C32D559644}" type="slidenum">
              <a:rPr lang="en-US"/>
              <a:pPr>
                <a:defRPr/>
              </a:pPr>
              <a:t>‹#›</a:t>
            </a:fld>
            <a:endParaRPr lang="en-US"/>
          </a:p>
        </p:txBody>
      </p:sp>
    </p:spTree>
    <p:extLst>
      <p:ext uri="{BB962C8B-B14F-4D97-AF65-F5344CB8AC3E}">
        <p14:creationId xmlns:p14="http://schemas.microsoft.com/office/powerpoint/2010/main" val="1674794908"/>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47756B6-C5AE-F74E-A6C7-43AFBE3D762E}"/>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07E5A174-3AB3-AF4A-9384-B6E68F4A077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9CD5199-16A9-AA49-A11D-A76C118994FB}" type="slidenum">
              <a:rPr lang="en-US"/>
              <a:pPr>
                <a:defRPr/>
              </a:pPr>
              <a:t>‹#›</a:t>
            </a:fld>
            <a:endParaRPr lang="en-US"/>
          </a:p>
        </p:txBody>
      </p:sp>
    </p:spTree>
    <p:extLst>
      <p:ext uri="{BB962C8B-B14F-4D97-AF65-F5344CB8AC3E}">
        <p14:creationId xmlns:p14="http://schemas.microsoft.com/office/powerpoint/2010/main" val="412431739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E5688D1C-2850-C141-858B-253204E603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4B324CC5-4AB7-1F49-9074-613E76C31603}"/>
              </a:ext>
            </a:extLst>
          </p:cNvPr>
          <p:cNvSpPr>
            <a:spLocks noGrp="1" noChangeArrowheads="1"/>
          </p:cNvSpPr>
          <p:nvPr>
            <p:ph type="sldNum" sz="quarter" idx="11"/>
          </p:nvPr>
        </p:nvSpPr>
        <p:spPr/>
        <p:txBody>
          <a:bodyPr/>
          <a:lstStyle>
            <a:lvl1pPr>
              <a:defRPr smtClean="0"/>
            </a:lvl1pPr>
          </a:lstStyle>
          <a:p>
            <a:pPr>
              <a:defRPr/>
            </a:pPr>
            <a:fld id="{EF327945-D874-544D-B4D9-12FE57EC3A84}" type="slidenum">
              <a:rPr lang="en-US" altLang="en-US"/>
              <a:pPr>
                <a:defRPr/>
              </a:pPr>
              <a:t>‹#›</a:t>
            </a:fld>
            <a:endParaRPr lang="en-US" altLang="en-US"/>
          </a:p>
        </p:txBody>
      </p:sp>
    </p:spTree>
    <p:extLst>
      <p:ext uri="{BB962C8B-B14F-4D97-AF65-F5344CB8AC3E}">
        <p14:creationId xmlns:p14="http://schemas.microsoft.com/office/powerpoint/2010/main" val="2416095537"/>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4984331B-BCB2-F84F-AEB0-2A5DEC3FE77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8" name="Rectangle 1030">
            <a:extLst>
              <a:ext uri="{FF2B5EF4-FFF2-40B4-BE49-F238E27FC236}">
                <a16:creationId xmlns:a16="http://schemas.microsoft.com/office/drawing/2014/main" id="{F837EB01-036F-E64D-AED9-46C3F03B906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11895A9-BD0F-1B43-A41D-2E44F95C473C}" type="slidenum">
              <a:rPr lang="en-US"/>
              <a:pPr>
                <a:defRPr/>
              </a:pPr>
              <a:t>‹#›</a:t>
            </a:fld>
            <a:endParaRPr lang="en-US"/>
          </a:p>
        </p:txBody>
      </p:sp>
    </p:spTree>
    <p:extLst>
      <p:ext uri="{BB962C8B-B14F-4D97-AF65-F5344CB8AC3E}">
        <p14:creationId xmlns:p14="http://schemas.microsoft.com/office/powerpoint/2010/main" val="258048764"/>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54E578-A534-6346-9214-F1194E2A2CB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4" name="Rectangle 1030">
            <a:extLst>
              <a:ext uri="{FF2B5EF4-FFF2-40B4-BE49-F238E27FC236}">
                <a16:creationId xmlns:a16="http://schemas.microsoft.com/office/drawing/2014/main" id="{264A907C-8FE0-D34D-A464-62038A09A72A}"/>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D2690319-5192-A344-85CA-0341ACCAAC47}" type="slidenum">
              <a:rPr lang="en-US"/>
              <a:pPr>
                <a:defRPr/>
              </a:pPr>
              <a:t>‹#›</a:t>
            </a:fld>
            <a:endParaRPr lang="en-US"/>
          </a:p>
        </p:txBody>
      </p:sp>
    </p:spTree>
    <p:extLst>
      <p:ext uri="{BB962C8B-B14F-4D97-AF65-F5344CB8AC3E}">
        <p14:creationId xmlns:p14="http://schemas.microsoft.com/office/powerpoint/2010/main" val="1348787631"/>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8B7E6D-1632-3E4E-BA38-0D32E933D3E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3" name="Rectangle 1030">
            <a:extLst>
              <a:ext uri="{FF2B5EF4-FFF2-40B4-BE49-F238E27FC236}">
                <a16:creationId xmlns:a16="http://schemas.microsoft.com/office/drawing/2014/main" id="{68BC7E04-44BF-FF47-9EAC-C7C5AAC12AA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D8BCD567-DA4C-0241-8A79-CD59301954C7}" type="slidenum">
              <a:rPr lang="en-US"/>
              <a:pPr>
                <a:defRPr/>
              </a:pPr>
              <a:t>‹#›</a:t>
            </a:fld>
            <a:endParaRPr lang="en-US"/>
          </a:p>
        </p:txBody>
      </p:sp>
    </p:spTree>
    <p:extLst>
      <p:ext uri="{BB962C8B-B14F-4D97-AF65-F5344CB8AC3E}">
        <p14:creationId xmlns:p14="http://schemas.microsoft.com/office/powerpoint/2010/main" val="4108853014"/>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2FCD272-1263-EB40-BADC-D4461265CD53}"/>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216D9B53-0513-C041-934B-3375B6F9B1E2}"/>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5618457-4D4C-2749-AC9F-450EC99272C9}" type="slidenum">
              <a:rPr lang="en-US"/>
              <a:pPr>
                <a:defRPr/>
              </a:pPr>
              <a:t>‹#›</a:t>
            </a:fld>
            <a:endParaRPr lang="en-US"/>
          </a:p>
        </p:txBody>
      </p:sp>
    </p:spTree>
    <p:extLst>
      <p:ext uri="{BB962C8B-B14F-4D97-AF65-F5344CB8AC3E}">
        <p14:creationId xmlns:p14="http://schemas.microsoft.com/office/powerpoint/2010/main" val="1356031182"/>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077308C-E306-3041-AEAE-96EDFE3FA81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0AD3D059-61EC-634C-BABF-F18828CBD331}"/>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BCEBA01F-5AC1-064C-ABCF-5658DEF4A410}" type="slidenum">
              <a:rPr lang="en-US"/>
              <a:pPr>
                <a:defRPr/>
              </a:pPr>
              <a:t>‹#›</a:t>
            </a:fld>
            <a:endParaRPr lang="en-US"/>
          </a:p>
        </p:txBody>
      </p:sp>
    </p:spTree>
    <p:extLst>
      <p:ext uri="{BB962C8B-B14F-4D97-AF65-F5344CB8AC3E}">
        <p14:creationId xmlns:p14="http://schemas.microsoft.com/office/powerpoint/2010/main" val="2052856054"/>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D636D2-94E5-E343-B63E-0D542BCBEDA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AB1CD3B4-16DA-9C4D-B140-E190CF4EDFE2}"/>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F1A60990-4EC3-DC40-B3C1-0A52A72688E3}" type="slidenum">
              <a:rPr lang="en-US"/>
              <a:pPr>
                <a:defRPr/>
              </a:pPr>
              <a:t>‹#›</a:t>
            </a:fld>
            <a:endParaRPr lang="en-US"/>
          </a:p>
        </p:txBody>
      </p:sp>
    </p:spTree>
    <p:extLst>
      <p:ext uri="{BB962C8B-B14F-4D97-AF65-F5344CB8AC3E}">
        <p14:creationId xmlns:p14="http://schemas.microsoft.com/office/powerpoint/2010/main" val="793217663"/>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289ED09-2AA2-2B45-9447-E7387CB8080C}"/>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666FA39A-85C0-6947-9BA2-B7C1646A4840}"/>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29655B2-A9C9-B744-BBC7-782654A7522F}" type="slidenum">
              <a:rPr lang="en-US"/>
              <a:pPr>
                <a:defRPr/>
              </a:pPr>
              <a:t>‹#›</a:t>
            </a:fld>
            <a:endParaRPr lang="en-US"/>
          </a:p>
        </p:txBody>
      </p:sp>
    </p:spTree>
    <p:extLst>
      <p:ext uri="{BB962C8B-B14F-4D97-AF65-F5344CB8AC3E}">
        <p14:creationId xmlns:p14="http://schemas.microsoft.com/office/powerpoint/2010/main" val="2323632050"/>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9526F770-A17A-6A40-83F6-2CCB16CFCB6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F86E2FCB-A924-A34F-B13F-F3AACA9D9717}"/>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89CF82C-030F-8A40-AD12-D0919F69F17F}" type="slidenum">
              <a:rPr lang="en-US"/>
              <a:pPr>
                <a:defRPr/>
              </a:pPr>
              <a:t>‹#›</a:t>
            </a:fld>
            <a:endParaRPr lang="en-US"/>
          </a:p>
        </p:txBody>
      </p:sp>
    </p:spTree>
    <p:extLst>
      <p:ext uri="{BB962C8B-B14F-4D97-AF65-F5344CB8AC3E}">
        <p14:creationId xmlns:p14="http://schemas.microsoft.com/office/powerpoint/2010/main" val="2824487860"/>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14B2CC6-BCAC-1643-AB78-C2ADF490D950}"/>
              </a:ext>
            </a:extLst>
          </p:cNvPr>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751B17A-BF36-4842-B734-E23F1865B0C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8F08601-02AD-6D40-B66A-AFD9E5D6095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8055B2BB-4A1A-D34E-80ED-672CDAF1ADB7}"/>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6F15F5C2-BAE1-1849-939C-51DA7DCD9AB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013B461-D351-8C4C-8D06-99189598BB72}"/>
              </a:ext>
            </a:extLst>
          </p:cNvPr>
          <p:cNvSpPr>
            <a:spLocks noGrp="1" noChangeArrowheads="1"/>
          </p:cNvSpPr>
          <p:nvPr>
            <p:ph type="sldNum" sz="quarter" idx="12"/>
          </p:nvPr>
        </p:nvSpPr>
        <p:spPr/>
        <p:txBody>
          <a:bodyPr/>
          <a:lstStyle>
            <a:lvl1pPr>
              <a:defRPr sz="1200"/>
            </a:lvl1pPr>
          </a:lstStyle>
          <a:p>
            <a:fld id="{DE858C0F-DBE4-7F41-93EF-EEDB90BFFB25}" type="slidenum">
              <a:rPr lang="en-US" altLang="en-US"/>
              <a:pPr/>
              <a:t>‹#›</a:t>
            </a:fld>
            <a:endParaRPr lang="en-US" altLang="en-US"/>
          </a:p>
        </p:txBody>
      </p:sp>
    </p:spTree>
    <p:extLst>
      <p:ext uri="{BB962C8B-B14F-4D97-AF65-F5344CB8AC3E}">
        <p14:creationId xmlns:p14="http://schemas.microsoft.com/office/powerpoint/2010/main" val="2410148391"/>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320C456-BAB2-674B-9279-F74D1E6BAEB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7C3D555-B1CA-AC40-8B14-51B307E08C9C}"/>
              </a:ext>
            </a:extLst>
          </p:cNvPr>
          <p:cNvSpPr>
            <a:spLocks noGrp="1" noChangeArrowheads="1"/>
          </p:cNvSpPr>
          <p:nvPr>
            <p:ph type="sldNum" sz="quarter" idx="11"/>
          </p:nvPr>
        </p:nvSpPr>
        <p:spPr>
          <a:ln/>
        </p:spPr>
        <p:txBody>
          <a:bodyPr/>
          <a:lstStyle>
            <a:lvl1pPr>
              <a:defRPr/>
            </a:lvl1pPr>
          </a:lstStyle>
          <a:p>
            <a:fld id="{1BBEC082-DB60-894D-A65F-EC5CC660E7FA}" type="slidenum">
              <a:rPr lang="en-US" altLang="en-US"/>
              <a:pPr/>
              <a:t>‹#›</a:t>
            </a:fld>
            <a:endParaRPr lang="en-US" altLang="en-US"/>
          </a:p>
        </p:txBody>
      </p:sp>
    </p:spTree>
    <p:extLst>
      <p:ext uri="{BB962C8B-B14F-4D97-AF65-F5344CB8AC3E}">
        <p14:creationId xmlns:p14="http://schemas.microsoft.com/office/powerpoint/2010/main" val="274930437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589A808-4A42-5847-A313-2474CC1C8AF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BFE36643-E670-8343-874D-CD1A7B353999}"/>
              </a:ext>
            </a:extLst>
          </p:cNvPr>
          <p:cNvSpPr>
            <a:spLocks noGrp="1" noChangeArrowheads="1"/>
          </p:cNvSpPr>
          <p:nvPr>
            <p:ph type="sldNum" sz="quarter" idx="11"/>
          </p:nvPr>
        </p:nvSpPr>
        <p:spPr/>
        <p:txBody>
          <a:bodyPr/>
          <a:lstStyle>
            <a:lvl1pPr>
              <a:defRPr smtClean="0"/>
            </a:lvl1pPr>
          </a:lstStyle>
          <a:p>
            <a:pPr>
              <a:defRPr/>
            </a:pPr>
            <a:fld id="{95FD0AAB-3727-7646-9CDF-A27E96D294A5}" type="slidenum">
              <a:rPr lang="en-US" altLang="en-US"/>
              <a:pPr>
                <a:defRPr/>
              </a:pPr>
              <a:t>‹#›</a:t>
            </a:fld>
            <a:endParaRPr lang="en-US" altLang="en-US"/>
          </a:p>
        </p:txBody>
      </p:sp>
    </p:spTree>
    <p:extLst>
      <p:ext uri="{BB962C8B-B14F-4D97-AF65-F5344CB8AC3E}">
        <p14:creationId xmlns:p14="http://schemas.microsoft.com/office/powerpoint/2010/main" val="1206986557"/>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5D8824E4-CBD0-324D-B203-16810E3CD2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883843B-4311-F64D-ABF4-8C528A440053}"/>
              </a:ext>
            </a:extLst>
          </p:cNvPr>
          <p:cNvSpPr>
            <a:spLocks noGrp="1" noChangeArrowheads="1"/>
          </p:cNvSpPr>
          <p:nvPr>
            <p:ph type="sldNum" sz="quarter" idx="11"/>
          </p:nvPr>
        </p:nvSpPr>
        <p:spPr>
          <a:ln/>
        </p:spPr>
        <p:txBody>
          <a:bodyPr/>
          <a:lstStyle>
            <a:lvl1pPr>
              <a:defRPr/>
            </a:lvl1pPr>
          </a:lstStyle>
          <a:p>
            <a:fld id="{9BFABF82-8CD4-944F-9794-F4BB55EAA671}" type="slidenum">
              <a:rPr lang="en-US" altLang="en-US"/>
              <a:pPr/>
              <a:t>‹#›</a:t>
            </a:fld>
            <a:endParaRPr lang="en-US" altLang="en-US"/>
          </a:p>
        </p:txBody>
      </p:sp>
    </p:spTree>
    <p:extLst>
      <p:ext uri="{BB962C8B-B14F-4D97-AF65-F5344CB8AC3E}">
        <p14:creationId xmlns:p14="http://schemas.microsoft.com/office/powerpoint/2010/main" val="1097038609"/>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FDEB397-DCF4-E046-9CEF-3C1373D51AA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E8B1ECD-5EF8-C347-8080-250C48299511}"/>
              </a:ext>
            </a:extLst>
          </p:cNvPr>
          <p:cNvSpPr>
            <a:spLocks noGrp="1" noChangeArrowheads="1"/>
          </p:cNvSpPr>
          <p:nvPr>
            <p:ph type="sldNum" sz="quarter" idx="11"/>
          </p:nvPr>
        </p:nvSpPr>
        <p:spPr>
          <a:ln/>
        </p:spPr>
        <p:txBody>
          <a:bodyPr/>
          <a:lstStyle>
            <a:lvl1pPr>
              <a:defRPr/>
            </a:lvl1pPr>
          </a:lstStyle>
          <a:p>
            <a:fld id="{BB7531F1-CE42-F44C-9E97-BCF6159B0BFB}" type="slidenum">
              <a:rPr lang="en-US" altLang="en-US"/>
              <a:pPr/>
              <a:t>‹#›</a:t>
            </a:fld>
            <a:endParaRPr lang="en-US" altLang="en-US"/>
          </a:p>
        </p:txBody>
      </p:sp>
    </p:spTree>
    <p:extLst>
      <p:ext uri="{BB962C8B-B14F-4D97-AF65-F5344CB8AC3E}">
        <p14:creationId xmlns:p14="http://schemas.microsoft.com/office/powerpoint/2010/main" val="4204420933"/>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77F40A4-3E89-1B45-BEBF-0AA9EDBC37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B6CB434-7272-F144-B3EB-748B298E8A16}"/>
              </a:ext>
            </a:extLst>
          </p:cNvPr>
          <p:cNvSpPr>
            <a:spLocks noGrp="1" noChangeArrowheads="1"/>
          </p:cNvSpPr>
          <p:nvPr>
            <p:ph type="sldNum" sz="quarter" idx="11"/>
          </p:nvPr>
        </p:nvSpPr>
        <p:spPr>
          <a:ln/>
        </p:spPr>
        <p:txBody>
          <a:bodyPr/>
          <a:lstStyle>
            <a:lvl1pPr>
              <a:defRPr/>
            </a:lvl1pPr>
          </a:lstStyle>
          <a:p>
            <a:fld id="{4BF0034D-4554-BD42-802B-E49E3DC77C97}" type="slidenum">
              <a:rPr lang="en-US" altLang="en-US"/>
              <a:pPr/>
              <a:t>‹#›</a:t>
            </a:fld>
            <a:endParaRPr lang="en-US" altLang="en-US"/>
          </a:p>
        </p:txBody>
      </p:sp>
    </p:spTree>
    <p:extLst>
      <p:ext uri="{BB962C8B-B14F-4D97-AF65-F5344CB8AC3E}">
        <p14:creationId xmlns:p14="http://schemas.microsoft.com/office/powerpoint/2010/main" val="2218147970"/>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533EA543-58EC-1145-A87A-818F11E2CB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17CD2823-E242-7D44-9F36-68BECE5A08D6}"/>
              </a:ext>
            </a:extLst>
          </p:cNvPr>
          <p:cNvSpPr>
            <a:spLocks noGrp="1" noChangeArrowheads="1"/>
          </p:cNvSpPr>
          <p:nvPr>
            <p:ph type="sldNum" sz="quarter" idx="11"/>
          </p:nvPr>
        </p:nvSpPr>
        <p:spPr>
          <a:ln/>
        </p:spPr>
        <p:txBody>
          <a:bodyPr/>
          <a:lstStyle>
            <a:lvl1pPr>
              <a:defRPr/>
            </a:lvl1pPr>
          </a:lstStyle>
          <a:p>
            <a:fld id="{28AF0954-8371-A644-8944-406A45A852A9}" type="slidenum">
              <a:rPr lang="en-US" altLang="en-US"/>
              <a:pPr/>
              <a:t>‹#›</a:t>
            </a:fld>
            <a:endParaRPr lang="en-US" altLang="en-US"/>
          </a:p>
        </p:txBody>
      </p:sp>
    </p:spTree>
    <p:extLst>
      <p:ext uri="{BB962C8B-B14F-4D97-AF65-F5344CB8AC3E}">
        <p14:creationId xmlns:p14="http://schemas.microsoft.com/office/powerpoint/2010/main" val="250222686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401DBD6-0D40-914C-A4A9-0E1A056209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8D2885C7-A8DE-944D-A733-91FB1D23A917}"/>
              </a:ext>
            </a:extLst>
          </p:cNvPr>
          <p:cNvSpPr>
            <a:spLocks noGrp="1" noChangeArrowheads="1"/>
          </p:cNvSpPr>
          <p:nvPr>
            <p:ph type="sldNum" sz="quarter" idx="11"/>
          </p:nvPr>
        </p:nvSpPr>
        <p:spPr>
          <a:ln/>
        </p:spPr>
        <p:txBody>
          <a:bodyPr/>
          <a:lstStyle>
            <a:lvl1pPr>
              <a:defRPr/>
            </a:lvl1pPr>
          </a:lstStyle>
          <a:p>
            <a:fld id="{1BBB2226-A9FA-DB47-9CF0-2E287A38960E}" type="slidenum">
              <a:rPr lang="en-US" altLang="en-US"/>
              <a:pPr/>
              <a:t>‹#›</a:t>
            </a:fld>
            <a:endParaRPr lang="en-US" altLang="en-US"/>
          </a:p>
        </p:txBody>
      </p:sp>
    </p:spTree>
    <p:extLst>
      <p:ext uri="{BB962C8B-B14F-4D97-AF65-F5344CB8AC3E}">
        <p14:creationId xmlns:p14="http://schemas.microsoft.com/office/powerpoint/2010/main" val="2409839014"/>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3099B0-B9D2-8449-B33E-AE3FA8363D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D5B7DF8-5103-1B42-996C-8AA394272AE5}"/>
              </a:ext>
            </a:extLst>
          </p:cNvPr>
          <p:cNvSpPr>
            <a:spLocks noGrp="1" noChangeArrowheads="1"/>
          </p:cNvSpPr>
          <p:nvPr>
            <p:ph type="sldNum" sz="quarter" idx="11"/>
          </p:nvPr>
        </p:nvSpPr>
        <p:spPr>
          <a:ln/>
        </p:spPr>
        <p:txBody>
          <a:bodyPr/>
          <a:lstStyle>
            <a:lvl1pPr>
              <a:defRPr/>
            </a:lvl1pPr>
          </a:lstStyle>
          <a:p>
            <a:fld id="{FF674C63-9CEC-E640-98D8-DC688D3DD9E4}" type="slidenum">
              <a:rPr lang="en-US" altLang="en-US"/>
              <a:pPr/>
              <a:t>‹#›</a:t>
            </a:fld>
            <a:endParaRPr lang="en-US" altLang="en-US"/>
          </a:p>
        </p:txBody>
      </p:sp>
    </p:spTree>
    <p:extLst>
      <p:ext uri="{BB962C8B-B14F-4D97-AF65-F5344CB8AC3E}">
        <p14:creationId xmlns:p14="http://schemas.microsoft.com/office/powerpoint/2010/main" val="1879158224"/>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500CE77-FA0E-B448-AA17-55A6703F6BA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B609F3A-95A7-5841-8128-4F348A5B515C}"/>
              </a:ext>
            </a:extLst>
          </p:cNvPr>
          <p:cNvSpPr>
            <a:spLocks noGrp="1" noChangeArrowheads="1"/>
          </p:cNvSpPr>
          <p:nvPr>
            <p:ph type="sldNum" sz="quarter" idx="11"/>
          </p:nvPr>
        </p:nvSpPr>
        <p:spPr>
          <a:ln/>
        </p:spPr>
        <p:txBody>
          <a:bodyPr/>
          <a:lstStyle>
            <a:lvl1pPr>
              <a:defRPr/>
            </a:lvl1pPr>
          </a:lstStyle>
          <a:p>
            <a:fld id="{1DB733DC-D3FD-4841-8A7A-4F4AB73A1310}" type="slidenum">
              <a:rPr lang="en-US" altLang="en-US"/>
              <a:pPr/>
              <a:t>‹#›</a:t>
            </a:fld>
            <a:endParaRPr lang="en-US" altLang="en-US"/>
          </a:p>
        </p:txBody>
      </p:sp>
    </p:spTree>
    <p:extLst>
      <p:ext uri="{BB962C8B-B14F-4D97-AF65-F5344CB8AC3E}">
        <p14:creationId xmlns:p14="http://schemas.microsoft.com/office/powerpoint/2010/main" val="2616405466"/>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DCD27D1-ECFD-F447-88C4-5B5CD7C644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B4D705-4483-1248-A730-79BF1918ACC8}"/>
              </a:ext>
            </a:extLst>
          </p:cNvPr>
          <p:cNvSpPr>
            <a:spLocks noGrp="1" noChangeArrowheads="1"/>
          </p:cNvSpPr>
          <p:nvPr>
            <p:ph type="sldNum" sz="quarter" idx="11"/>
          </p:nvPr>
        </p:nvSpPr>
        <p:spPr>
          <a:ln/>
        </p:spPr>
        <p:txBody>
          <a:bodyPr/>
          <a:lstStyle>
            <a:lvl1pPr>
              <a:defRPr/>
            </a:lvl1pPr>
          </a:lstStyle>
          <a:p>
            <a:fld id="{F3317078-9EBE-8343-B263-FE4EDA0B86E1}" type="slidenum">
              <a:rPr lang="en-US" altLang="en-US"/>
              <a:pPr/>
              <a:t>‹#›</a:t>
            </a:fld>
            <a:endParaRPr lang="en-US" altLang="en-US"/>
          </a:p>
        </p:txBody>
      </p:sp>
    </p:spTree>
    <p:extLst>
      <p:ext uri="{BB962C8B-B14F-4D97-AF65-F5344CB8AC3E}">
        <p14:creationId xmlns:p14="http://schemas.microsoft.com/office/powerpoint/2010/main" val="3216343637"/>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F7E7C7-D54C-7E42-B902-18631D0E50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0C1EF86-4B10-0E4B-87A4-4C31410E3E8A}"/>
              </a:ext>
            </a:extLst>
          </p:cNvPr>
          <p:cNvSpPr>
            <a:spLocks noGrp="1" noChangeArrowheads="1"/>
          </p:cNvSpPr>
          <p:nvPr>
            <p:ph type="sldNum" sz="quarter" idx="11"/>
          </p:nvPr>
        </p:nvSpPr>
        <p:spPr>
          <a:ln/>
        </p:spPr>
        <p:txBody>
          <a:bodyPr/>
          <a:lstStyle>
            <a:lvl1pPr>
              <a:defRPr/>
            </a:lvl1pPr>
          </a:lstStyle>
          <a:p>
            <a:fld id="{DAEEAFA2-6AF3-564D-8551-0ACDAB9DDF09}" type="slidenum">
              <a:rPr lang="en-US" altLang="en-US"/>
              <a:pPr/>
              <a:t>‹#›</a:t>
            </a:fld>
            <a:endParaRPr lang="en-US" altLang="en-US"/>
          </a:p>
        </p:txBody>
      </p:sp>
    </p:spTree>
    <p:extLst>
      <p:ext uri="{BB962C8B-B14F-4D97-AF65-F5344CB8AC3E}">
        <p14:creationId xmlns:p14="http://schemas.microsoft.com/office/powerpoint/2010/main" val="2965191727"/>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C90C948-2B96-0640-82B2-1E954D9CB72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E2E6134-7558-6D42-88BC-6E9B9E7448A4}"/>
              </a:ext>
            </a:extLst>
          </p:cNvPr>
          <p:cNvSpPr>
            <a:spLocks noGrp="1" noChangeArrowheads="1"/>
          </p:cNvSpPr>
          <p:nvPr>
            <p:ph type="sldNum" sz="quarter" idx="11"/>
          </p:nvPr>
        </p:nvSpPr>
        <p:spPr>
          <a:ln/>
        </p:spPr>
        <p:txBody>
          <a:bodyPr/>
          <a:lstStyle>
            <a:lvl1pPr>
              <a:defRPr/>
            </a:lvl1pPr>
          </a:lstStyle>
          <a:p>
            <a:fld id="{F0A436F3-25BF-5246-8097-CFB6BF81F56B}" type="slidenum">
              <a:rPr lang="en-US" altLang="en-US"/>
              <a:pPr/>
              <a:t>‹#›</a:t>
            </a:fld>
            <a:endParaRPr lang="en-US" altLang="en-US"/>
          </a:p>
        </p:txBody>
      </p:sp>
    </p:spTree>
    <p:extLst>
      <p:ext uri="{BB962C8B-B14F-4D97-AF65-F5344CB8AC3E}">
        <p14:creationId xmlns:p14="http://schemas.microsoft.com/office/powerpoint/2010/main" val="422199122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11F9183F-3F92-2B45-A0F6-49375732B4B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1733F15-4A41-2C4F-8740-117BF71B8181}"/>
              </a:ext>
            </a:extLst>
          </p:cNvPr>
          <p:cNvSpPr>
            <a:spLocks noGrp="1" noChangeArrowheads="1"/>
          </p:cNvSpPr>
          <p:nvPr>
            <p:ph type="sldNum" sz="quarter" idx="11"/>
          </p:nvPr>
        </p:nvSpPr>
        <p:spPr>
          <a:ln/>
        </p:spPr>
        <p:txBody>
          <a:bodyPr/>
          <a:lstStyle>
            <a:lvl1pPr>
              <a:defRPr/>
            </a:lvl1pPr>
          </a:lstStyle>
          <a:p>
            <a:pPr>
              <a:defRPr/>
            </a:pPr>
            <a:fld id="{C92C1029-FE66-A748-8BB1-4335DBF95D08}" type="slidenum">
              <a:rPr lang="en-US" altLang="en-US"/>
              <a:pPr>
                <a:defRPr/>
              </a:pPr>
              <a:t>‹#›</a:t>
            </a:fld>
            <a:endParaRPr lang="en-US" altLang="en-US"/>
          </a:p>
        </p:txBody>
      </p:sp>
    </p:spTree>
    <p:extLst>
      <p:ext uri="{BB962C8B-B14F-4D97-AF65-F5344CB8AC3E}">
        <p14:creationId xmlns:p14="http://schemas.microsoft.com/office/powerpoint/2010/main" val="239266690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50FE1EF-8FD2-DF46-B6B7-CEEB49CDC2C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4D179062-39F7-0940-BAA3-DEF618250874}"/>
              </a:ext>
            </a:extLst>
          </p:cNvPr>
          <p:cNvSpPr>
            <a:spLocks noGrp="1" noChangeArrowheads="1"/>
          </p:cNvSpPr>
          <p:nvPr>
            <p:ph type="sldNum" sz="quarter" idx="11"/>
          </p:nvPr>
        </p:nvSpPr>
        <p:spPr/>
        <p:txBody>
          <a:bodyPr/>
          <a:lstStyle>
            <a:lvl1pPr>
              <a:defRPr smtClean="0"/>
            </a:lvl1pPr>
          </a:lstStyle>
          <a:p>
            <a:pPr>
              <a:defRPr/>
            </a:pPr>
            <a:fld id="{270B305D-F800-0D43-AC5F-8DA2171545E1}" type="slidenum">
              <a:rPr lang="en-US" altLang="en-US"/>
              <a:pPr>
                <a:defRPr/>
              </a:pPr>
              <a:t>‹#›</a:t>
            </a:fld>
            <a:endParaRPr lang="en-US" altLang="en-US"/>
          </a:p>
        </p:txBody>
      </p:sp>
    </p:spTree>
    <p:extLst>
      <p:ext uri="{BB962C8B-B14F-4D97-AF65-F5344CB8AC3E}">
        <p14:creationId xmlns:p14="http://schemas.microsoft.com/office/powerpoint/2010/main" val="1585434112"/>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CDC00C90-2B48-774D-9D10-ACD2AA1FABF5}"/>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9AEA994-74D3-F245-934E-07CD18FA44C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503ED410-A9AE-8449-9FA1-D23B9ED458F9}"/>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C5096B33-C878-B64E-8604-BF7B8540464E}"/>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D5E56938-326F-5F44-80B6-62A0071E3E54}"/>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2C0A28E5-8C47-A644-82FE-3D3608916BE2}"/>
              </a:ext>
            </a:extLst>
          </p:cNvPr>
          <p:cNvSpPr>
            <a:spLocks noGrp="1" noChangeArrowheads="1"/>
          </p:cNvSpPr>
          <p:nvPr>
            <p:ph type="sldNum" sz="quarter" idx="12"/>
          </p:nvPr>
        </p:nvSpPr>
        <p:spPr/>
        <p:txBody>
          <a:bodyPr/>
          <a:lstStyle>
            <a:lvl1pPr>
              <a:defRPr sz="1200"/>
            </a:lvl1pPr>
          </a:lstStyle>
          <a:p>
            <a:pPr>
              <a:defRPr/>
            </a:pPr>
            <a:fld id="{25068BFD-CE97-1846-81A4-E105DC1B4DBA}" type="slidenum">
              <a:rPr lang="en-US" altLang="en-US"/>
              <a:pPr>
                <a:defRPr/>
              </a:pPr>
              <a:t>‹#›</a:t>
            </a:fld>
            <a:endParaRPr lang="en-US" altLang="en-US"/>
          </a:p>
        </p:txBody>
      </p:sp>
    </p:spTree>
    <p:extLst>
      <p:ext uri="{BB962C8B-B14F-4D97-AF65-F5344CB8AC3E}">
        <p14:creationId xmlns:p14="http://schemas.microsoft.com/office/powerpoint/2010/main" val="855872664"/>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7EF4DF-9854-0047-B390-FE284708696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5A02980-DCD2-954D-8D11-E3B6E3D1C240}"/>
              </a:ext>
            </a:extLst>
          </p:cNvPr>
          <p:cNvSpPr>
            <a:spLocks noGrp="1" noChangeArrowheads="1"/>
          </p:cNvSpPr>
          <p:nvPr>
            <p:ph type="sldNum" sz="quarter" idx="11"/>
          </p:nvPr>
        </p:nvSpPr>
        <p:spPr>
          <a:ln/>
        </p:spPr>
        <p:txBody>
          <a:bodyPr/>
          <a:lstStyle>
            <a:lvl1pPr>
              <a:defRPr/>
            </a:lvl1pPr>
          </a:lstStyle>
          <a:p>
            <a:pPr>
              <a:defRPr/>
            </a:pPr>
            <a:fld id="{696CF17A-3047-224B-BC46-DD606BE3B229}" type="slidenum">
              <a:rPr lang="en-US" altLang="en-US"/>
              <a:pPr>
                <a:defRPr/>
              </a:pPr>
              <a:t>‹#›</a:t>
            </a:fld>
            <a:endParaRPr lang="en-US" altLang="en-US"/>
          </a:p>
        </p:txBody>
      </p:sp>
    </p:spTree>
    <p:extLst>
      <p:ext uri="{BB962C8B-B14F-4D97-AF65-F5344CB8AC3E}">
        <p14:creationId xmlns:p14="http://schemas.microsoft.com/office/powerpoint/2010/main" val="2439338277"/>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E49ADBD-06B6-8446-AA68-DEB60554B86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0FB0AD4B-F99D-A04F-AFEA-C26A531657EF}"/>
              </a:ext>
            </a:extLst>
          </p:cNvPr>
          <p:cNvSpPr>
            <a:spLocks noGrp="1" noChangeArrowheads="1"/>
          </p:cNvSpPr>
          <p:nvPr>
            <p:ph type="sldNum" sz="quarter" idx="11"/>
          </p:nvPr>
        </p:nvSpPr>
        <p:spPr>
          <a:ln/>
        </p:spPr>
        <p:txBody>
          <a:bodyPr/>
          <a:lstStyle>
            <a:lvl1pPr>
              <a:defRPr/>
            </a:lvl1pPr>
          </a:lstStyle>
          <a:p>
            <a:pPr>
              <a:defRPr/>
            </a:pPr>
            <a:fld id="{480945C1-562E-0B43-8BA6-CECFB3DB6883}" type="slidenum">
              <a:rPr lang="en-US" altLang="en-US"/>
              <a:pPr>
                <a:defRPr/>
              </a:pPr>
              <a:t>‹#›</a:t>
            </a:fld>
            <a:endParaRPr lang="en-US" altLang="en-US"/>
          </a:p>
        </p:txBody>
      </p:sp>
    </p:spTree>
    <p:extLst>
      <p:ext uri="{BB962C8B-B14F-4D97-AF65-F5344CB8AC3E}">
        <p14:creationId xmlns:p14="http://schemas.microsoft.com/office/powerpoint/2010/main" val="1076871911"/>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B0B1CC9-3AFE-3B4A-916B-FD0123FECDB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0ADB426-B89D-CE46-AC70-3C1BF392FD2A}"/>
              </a:ext>
            </a:extLst>
          </p:cNvPr>
          <p:cNvSpPr>
            <a:spLocks noGrp="1" noChangeArrowheads="1"/>
          </p:cNvSpPr>
          <p:nvPr>
            <p:ph type="sldNum" sz="quarter" idx="11"/>
          </p:nvPr>
        </p:nvSpPr>
        <p:spPr>
          <a:ln/>
        </p:spPr>
        <p:txBody>
          <a:bodyPr/>
          <a:lstStyle>
            <a:lvl1pPr>
              <a:defRPr/>
            </a:lvl1pPr>
          </a:lstStyle>
          <a:p>
            <a:pPr>
              <a:defRPr/>
            </a:pPr>
            <a:fld id="{FD41BB3E-5830-2B45-BB27-0294365D18EF}" type="slidenum">
              <a:rPr lang="en-US" altLang="en-US"/>
              <a:pPr>
                <a:defRPr/>
              </a:pPr>
              <a:t>‹#›</a:t>
            </a:fld>
            <a:endParaRPr lang="en-US" altLang="en-US"/>
          </a:p>
        </p:txBody>
      </p:sp>
    </p:spTree>
    <p:extLst>
      <p:ext uri="{BB962C8B-B14F-4D97-AF65-F5344CB8AC3E}">
        <p14:creationId xmlns:p14="http://schemas.microsoft.com/office/powerpoint/2010/main" val="1773439217"/>
      </p:ext>
    </p:extLst>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8422B8E-BA55-FE4A-81E9-8B46CBC0B31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2E94FC70-3D31-9340-9E6C-A712F6C3A501}"/>
              </a:ext>
            </a:extLst>
          </p:cNvPr>
          <p:cNvSpPr>
            <a:spLocks noGrp="1" noChangeArrowheads="1"/>
          </p:cNvSpPr>
          <p:nvPr>
            <p:ph type="sldNum" sz="quarter" idx="11"/>
          </p:nvPr>
        </p:nvSpPr>
        <p:spPr>
          <a:ln/>
        </p:spPr>
        <p:txBody>
          <a:bodyPr/>
          <a:lstStyle>
            <a:lvl1pPr>
              <a:defRPr/>
            </a:lvl1pPr>
          </a:lstStyle>
          <a:p>
            <a:pPr>
              <a:defRPr/>
            </a:pPr>
            <a:fld id="{ACEFB2BF-590A-6A48-A02A-D30AA854250D}" type="slidenum">
              <a:rPr lang="en-US" altLang="en-US"/>
              <a:pPr>
                <a:defRPr/>
              </a:pPr>
              <a:t>‹#›</a:t>
            </a:fld>
            <a:endParaRPr lang="en-US" altLang="en-US"/>
          </a:p>
        </p:txBody>
      </p:sp>
    </p:spTree>
    <p:extLst>
      <p:ext uri="{BB962C8B-B14F-4D97-AF65-F5344CB8AC3E}">
        <p14:creationId xmlns:p14="http://schemas.microsoft.com/office/powerpoint/2010/main" val="3256477794"/>
      </p:ext>
    </p:extLst>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25F3CC42-0BD2-394C-8B7F-5631AD30E6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4679DEDC-0C3A-3C44-A2D5-4BD3691757A9}"/>
              </a:ext>
            </a:extLst>
          </p:cNvPr>
          <p:cNvSpPr>
            <a:spLocks noGrp="1" noChangeArrowheads="1"/>
          </p:cNvSpPr>
          <p:nvPr>
            <p:ph type="sldNum" sz="quarter" idx="11"/>
          </p:nvPr>
        </p:nvSpPr>
        <p:spPr>
          <a:ln/>
        </p:spPr>
        <p:txBody>
          <a:bodyPr/>
          <a:lstStyle>
            <a:lvl1pPr>
              <a:defRPr/>
            </a:lvl1pPr>
          </a:lstStyle>
          <a:p>
            <a:pPr>
              <a:defRPr/>
            </a:pPr>
            <a:fld id="{CF03530E-84F0-4E4D-97EC-F41FDF532921}" type="slidenum">
              <a:rPr lang="en-US" altLang="en-US"/>
              <a:pPr>
                <a:defRPr/>
              </a:pPr>
              <a:t>‹#›</a:t>
            </a:fld>
            <a:endParaRPr lang="en-US" altLang="en-US"/>
          </a:p>
        </p:txBody>
      </p:sp>
    </p:spTree>
    <p:extLst>
      <p:ext uri="{BB962C8B-B14F-4D97-AF65-F5344CB8AC3E}">
        <p14:creationId xmlns:p14="http://schemas.microsoft.com/office/powerpoint/2010/main" val="3664474924"/>
      </p:ext>
    </p:extLst>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E18DF1E5-E2E8-6947-99AF-7738B051BC7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9663BC53-9B1F-B146-8B0E-991A3099170E}"/>
              </a:ext>
            </a:extLst>
          </p:cNvPr>
          <p:cNvSpPr>
            <a:spLocks noGrp="1" noChangeArrowheads="1"/>
          </p:cNvSpPr>
          <p:nvPr>
            <p:ph type="sldNum" sz="quarter" idx="11"/>
          </p:nvPr>
        </p:nvSpPr>
        <p:spPr>
          <a:ln/>
        </p:spPr>
        <p:txBody>
          <a:bodyPr/>
          <a:lstStyle>
            <a:lvl1pPr>
              <a:defRPr/>
            </a:lvl1pPr>
          </a:lstStyle>
          <a:p>
            <a:pPr>
              <a:defRPr/>
            </a:pPr>
            <a:fld id="{AF3C5C33-E6A1-4847-95A7-3EBF9E8B9CAD}" type="slidenum">
              <a:rPr lang="en-US" altLang="en-US"/>
              <a:pPr>
                <a:defRPr/>
              </a:pPr>
              <a:t>‹#›</a:t>
            </a:fld>
            <a:endParaRPr lang="en-US" altLang="en-US"/>
          </a:p>
        </p:txBody>
      </p:sp>
    </p:spTree>
    <p:extLst>
      <p:ext uri="{BB962C8B-B14F-4D97-AF65-F5344CB8AC3E}">
        <p14:creationId xmlns:p14="http://schemas.microsoft.com/office/powerpoint/2010/main" val="1132676653"/>
      </p:ext>
    </p:extLst>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E7E5B98-DD40-5A4E-A09F-1A9E05C90B7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4051EDA-0257-094E-A24D-0D703F040B2B}"/>
              </a:ext>
            </a:extLst>
          </p:cNvPr>
          <p:cNvSpPr>
            <a:spLocks noGrp="1" noChangeArrowheads="1"/>
          </p:cNvSpPr>
          <p:nvPr>
            <p:ph type="sldNum" sz="quarter" idx="11"/>
          </p:nvPr>
        </p:nvSpPr>
        <p:spPr>
          <a:ln/>
        </p:spPr>
        <p:txBody>
          <a:bodyPr/>
          <a:lstStyle>
            <a:lvl1pPr>
              <a:defRPr/>
            </a:lvl1pPr>
          </a:lstStyle>
          <a:p>
            <a:pPr>
              <a:defRPr/>
            </a:pPr>
            <a:fld id="{96F1F150-A575-9E40-AA2B-9458DBEC6D59}" type="slidenum">
              <a:rPr lang="en-US" altLang="en-US"/>
              <a:pPr>
                <a:defRPr/>
              </a:pPr>
              <a:t>‹#›</a:t>
            </a:fld>
            <a:endParaRPr lang="en-US" altLang="en-US"/>
          </a:p>
        </p:txBody>
      </p:sp>
    </p:spTree>
    <p:extLst>
      <p:ext uri="{BB962C8B-B14F-4D97-AF65-F5344CB8AC3E}">
        <p14:creationId xmlns:p14="http://schemas.microsoft.com/office/powerpoint/2010/main" val="3541960951"/>
      </p:ext>
    </p:extLst>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7DFFAD8-B4E9-194F-A4BA-01659826153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D408619-7AF3-7B4F-BD18-D47A85A5592E}"/>
              </a:ext>
            </a:extLst>
          </p:cNvPr>
          <p:cNvSpPr>
            <a:spLocks noGrp="1" noChangeArrowheads="1"/>
          </p:cNvSpPr>
          <p:nvPr>
            <p:ph type="sldNum" sz="quarter" idx="11"/>
          </p:nvPr>
        </p:nvSpPr>
        <p:spPr>
          <a:ln/>
        </p:spPr>
        <p:txBody>
          <a:bodyPr/>
          <a:lstStyle>
            <a:lvl1pPr>
              <a:defRPr/>
            </a:lvl1pPr>
          </a:lstStyle>
          <a:p>
            <a:pPr>
              <a:defRPr/>
            </a:pPr>
            <a:fld id="{E844B256-FDB8-A24A-BC54-E455A5EB84A9}" type="slidenum">
              <a:rPr lang="en-US" altLang="en-US"/>
              <a:pPr>
                <a:defRPr/>
              </a:pPr>
              <a:t>‹#›</a:t>
            </a:fld>
            <a:endParaRPr lang="en-US" altLang="en-US"/>
          </a:p>
        </p:txBody>
      </p:sp>
    </p:spTree>
    <p:extLst>
      <p:ext uri="{BB962C8B-B14F-4D97-AF65-F5344CB8AC3E}">
        <p14:creationId xmlns:p14="http://schemas.microsoft.com/office/powerpoint/2010/main" val="1272519606"/>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E45739-2222-874D-9ADA-D29F4ED43FB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334804F-BD3E-3B41-A0D1-E466DD49F22E}"/>
              </a:ext>
            </a:extLst>
          </p:cNvPr>
          <p:cNvSpPr>
            <a:spLocks noGrp="1" noChangeArrowheads="1"/>
          </p:cNvSpPr>
          <p:nvPr>
            <p:ph type="sldNum" sz="quarter" idx="11"/>
          </p:nvPr>
        </p:nvSpPr>
        <p:spPr>
          <a:ln/>
        </p:spPr>
        <p:txBody>
          <a:bodyPr/>
          <a:lstStyle>
            <a:lvl1pPr>
              <a:defRPr/>
            </a:lvl1pPr>
          </a:lstStyle>
          <a:p>
            <a:pPr>
              <a:defRPr/>
            </a:pPr>
            <a:fld id="{18BB26D8-7164-314F-AD57-1692E7A0EDBC}" type="slidenum">
              <a:rPr lang="en-US" altLang="en-US"/>
              <a:pPr>
                <a:defRPr/>
              </a:pPr>
              <a:t>‹#›</a:t>
            </a:fld>
            <a:endParaRPr lang="en-US" altLang="en-US"/>
          </a:p>
        </p:txBody>
      </p:sp>
    </p:spTree>
    <p:extLst>
      <p:ext uri="{BB962C8B-B14F-4D97-AF65-F5344CB8AC3E}">
        <p14:creationId xmlns:p14="http://schemas.microsoft.com/office/powerpoint/2010/main" val="289248713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086A7FE0-1730-6240-B22D-B5E6ED11849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7B22AD1-81DD-9146-97B7-2533BAD0A539}"/>
              </a:ext>
            </a:extLst>
          </p:cNvPr>
          <p:cNvSpPr>
            <a:spLocks noGrp="1" noChangeArrowheads="1"/>
          </p:cNvSpPr>
          <p:nvPr>
            <p:ph type="sldNum" sz="quarter" idx="11"/>
          </p:nvPr>
        </p:nvSpPr>
        <p:spPr/>
        <p:txBody>
          <a:bodyPr/>
          <a:lstStyle>
            <a:lvl1pPr>
              <a:defRPr smtClean="0"/>
            </a:lvl1pPr>
          </a:lstStyle>
          <a:p>
            <a:pPr>
              <a:defRPr/>
            </a:pPr>
            <a:fld id="{394FDC58-DF21-8747-983B-D433CE4AF6B0}" type="slidenum">
              <a:rPr lang="en-US" altLang="en-US"/>
              <a:pPr>
                <a:defRPr/>
              </a:pPr>
              <a:t>‹#›</a:t>
            </a:fld>
            <a:endParaRPr lang="en-US" altLang="en-US"/>
          </a:p>
        </p:txBody>
      </p:sp>
    </p:spTree>
    <p:extLst>
      <p:ext uri="{BB962C8B-B14F-4D97-AF65-F5344CB8AC3E}">
        <p14:creationId xmlns:p14="http://schemas.microsoft.com/office/powerpoint/2010/main" val="3432999157"/>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2887B67-9E93-F84F-9444-CEA91BB1C94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9B68B1E-88E7-FB46-BF5C-290B340EEA78}"/>
              </a:ext>
            </a:extLst>
          </p:cNvPr>
          <p:cNvSpPr>
            <a:spLocks noGrp="1" noChangeArrowheads="1"/>
          </p:cNvSpPr>
          <p:nvPr>
            <p:ph type="sldNum" sz="quarter" idx="11"/>
          </p:nvPr>
        </p:nvSpPr>
        <p:spPr>
          <a:ln/>
        </p:spPr>
        <p:txBody>
          <a:bodyPr/>
          <a:lstStyle>
            <a:lvl1pPr>
              <a:defRPr/>
            </a:lvl1pPr>
          </a:lstStyle>
          <a:p>
            <a:pPr>
              <a:defRPr/>
            </a:pPr>
            <a:fld id="{67BFF8DB-66A4-8F4B-9ECB-5597B3DAFE8A}" type="slidenum">
              <a:rPr lang="en-US" altLang="en-US"/>
              <a:pPr>
                <a:defRPr/>
              </a:pPr>
              <a:t>‹#›</a:t>
            </a:fld>
            <a:endParaRPr lang="en-US" altLang="en-US"/>
          </a:p>
        </p:txBody>
      </p:sp>
    </p:spTree>
    <p:extLst>
      <p:ext uri="{BB962C8B-B14F-4D97-AF65-F5344CB8AC3E}">
        <p14:creationId xmlns:p14="http://schemas.microsoft.com/office/powerpoint/2010/main" val="3842503247"/>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5F49D8D-996B-D84B-BAC3-E81FCC0D249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B64841AC-0C79-4A4E-B268-24574D71519A}"/>
              </a:ext>
            </a:extLst>
          </p:cNvPr>
          <p:cNvSpPr>
            <a:spLocks noGrp="1" noChangeArrowheads="1"/>
          </p:cNvSpPr>
          <p:nvPr>
            <p:ph type="sldNum" sz="quarter" idx="11"/>
          </p:nvPr>
        </p:nvSpPr>
        <p:spPr>
          <a:ln/>
        </p:spPr>
        <p:txBody>
          <a:bodyPr/>
          <a:lstStyle>
            <a:lvl1pPr>
              <a:defRPr/>
            </a:lvl1pPr>
          </a:lstStyle>
          <a:p>
            <a:pPr>
              <a:defRPr/>
            </a:pPr>
            <a:fld id="{1299FE76-E591-2347-A8E7-E38782B1C689}" type="slidenum">
              <a:rPr lang="en-US" altLang="en-US"/>
              <a:pPr>
                <a:defRPr/>
              </a:pPr>
              <a:t>‹#›</a:t>
            </a:fld>
            <a:endParaRPr lang="en-US" altLang="en-US"/>
          </a:p>
        </p:txBody>
      </p:sp>
    </p:spTree>
    <p:extLst>
      <p:ext uri="{BB962C8B-B14F-4D97-AF65-F5344CB8AC3E}">
        <p14:creationId xmlns:p14="http://schemas.microsoft.com/office/powerpoint/2010/main" val="3205102186"/>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14B2CC6-BCAC-1643-AB78-C2ADF490D950}"/>
              </a:ext>
            </a:extLst>
          </p:cNvPr>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751B17A-BF36-4842-B734-E23F1865B0C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8F08601-02AD-6D40-B66A-AFD9E5D6095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8055B2BB-4A1A-D34E-80ED-672CDAF1ADB7}"/>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endParaRPr lang="en-US"/>
          </a:p>
        </p:txBody>
      </p:sp>
      <p:sp>
        <p:nvSpPr>
          <p:cNvPr id="8" name="Rectangle 5">
            <a:extLst>
              <a:ext uri="{FF2B5EF4-FFF2-40B4-BE49-F238E27FC236}">
                <a16:creationId xmlns:a16="http://schemas.microsoft.com/office/drawing/2014/main" id="{6F15F5C2-BAE1-1849-939C-51DA7DCD9ABF}"/>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7013B461-D351-8C4C-8D06-99189598BB72}"/>
              </a:ext>
            </a:extLst>
          </p:cNvPr>
          <p:cNvSpPr>
            <a:spLocks noGrp="1" noChangeArrowheads="1"/>
          </p:cNvSpPr>
          <p:nvPr>
            <p:ph type="sldNum" sz="quarter" idx="12"/>
          </p:nvPr>
        </p:nvSpPr>
        <p:spPr/>
        <p:txBody>
          <a:bodyPr/>
          <a:lstStyle>
            <a:lvl1pPr>
              <a:defRPr sz="1200"/>
            </a:lvl1pPr>
          </a:lstStyle>
          <a:p>
            <a:fld id="{DE858C0F-DBE4-7F41-93EF-EEDB90BFFB25}" type="slidenum">
              <a:rPr lang="en-US" altLang="en-US"/>
              <a:pPr/>
              <a:t>‹#›</a:t>
            </a:fld>
            <a:endParaRPr lang="en-US" altLang="en-US"/>
          </a:p>
        </p:txBody>
      </p:sp>
    </p:spTree>
    <p:extLst>
      <p:ext uri="{BB962C8B-B14F-4D97-AF65-F5344CB8AC3E}">
        <p14:creationId xmlns:p14="http://schemas.microsoft.com/office/powerpoint/2010/main" val="3118104960"/>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320C456-BAB2-674B-9279-F74D1E6BAEB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7C3D555-B1CA-AC40-8B14-51B307E08C9C}"/>
              </a:ext>
            </a:extLst>
          </p:cNvPr>
          <p:cNvSpPr>
            <a:spLocks noGrp="1" noChangeArrowheads="1"/>
          </p:cNvSpPr>
          <p:nvPr>
            <p:ph type="sldNum" sz="quarter" idx="11"/>
          </p:nvPr>
        </p:nvSpPr>
        <p:spPr>
          <a:ln/>
        </p:spPr>
        <p:txBody>
          <a:bodyPr/>
          <a:lstStyle>
            <a:lvl1pPr>
              <a:defRPr/>
            </a:lvl1pPr>
          </a:lstStyle>
          <a:p>
            <a:fld id="{1BBEC082-DB60-894D-A65F-EC5CC660E7FA}" type="slidenum">
              <a:rPr lang="en-US" altLang="en-US"/>
              <a:pPr/>
              <a:t>‹#›</a:t>
            </a:fld>
            <a:endParaRPr lang="en-US" altLang="en-US"/>
          </a:p>
        </p:txBody>
      </p:sp>
    </p:spTree>
    <p:extLst>
      <p:ext uri="{BB962C8B-B14F-4D97-AF65-F5344CB8AC3E}">
        <p14:creationId xmlns:p14="http://schemas.microsoft.com/office/powerpoint/2010/main" val="3929185210"/>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5D8824E4-CBD0-324D-B203-16810E3CD22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883843B-4311-F64D-ABF4-8C528A440053}"/>
              </a:ext>
            </a:extLst>
          </p:cNvPr>
          <p:cNvSpPr>
            <a:spLocks noGrp="1" noChangeArrowheads="1"/>
          </p:cNvSpPr>
          <p:nvPr>
            <p:ph type="sldNum" sz="quarter" idx="11"/>
          </p:nvPr>
        </p:nvSpPr>
        <p:spPr>
          <a:ln/>
        </p:spPr>
        <p:txBody>
          <a:bodyPr/>
          <a:lstStyle>
            <a:lvl1pPr>
              <a:defRPr/>
            </a:lvl1pPr>
          </a:lstStyle>
          <a:p>
            <a:fld id="{9BFABF82-8CD4-944F-9794-F4BB55EAA671}" type="slidenum">
              <a:rPr lang="en-US" altLang="en-US"/>
              <a:pPr/>
              <a:t>‹#›</a:t>
            </a:fld>
            <a:endParaRPr lang="en-US" altLang="en-US"/>
          </a:p>
        </p:txBody>
      </p:sp>
    </p:spTree>
    <p:extLst>
      <p:ext uri="{BB962C8B-B14F-4D97-AF65-F5344CB8AC3E}">
        <p14:creationId xmlns:p14="http://schemas.microsoft.com/office/powerpoint/2010/main" val="2413902825"/>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FDEB397-DCF4-E046-9CEF-3C1373D51AA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E8B1ECD-5EF8-C347-8080-250C48299511}"/>
              </a:ext>
            </a:extLst>
          </p:cNvPr>
          <p:cNvSpPr>
            <a:spLocks noGrp="1" noChangeArrowheads="1"/>
          </p:cNvSpPr>
          <p:nvPr>
            <p:ph type="sldNum" sz="quarter" idx="11"/>
          </p:nvPr>
        </p:nvSpPr>
        <p:spPr>
          <a:ln/>
        </p:spPr>
        <p:txBody>
          <a:bodyPr/>
          <a:lstStyle>
            <a:lvl1pPr>
              <a:defRPr/>
            </a:lvl1pPr>
          </a:lstStyle>
          <a:p>
            <a:fld id="{BB7531F1-CE42-F44C-9E97-BCF6159B0BFB}" type="slidenum">
              <a:rPr lang="en-US" altLang="en-US"/>
              <a:pPr/>
              <a:t>‹#›</a:t>
            </a:fld>
            <a:endParaRPr lang="en-US" altLang="en-US"/>
          </a:p>
        </p:txBody>
      </p:sp>
    </p:spTree>
    <p:extLst>
      <p:ext uri="{BB962C8B-B14F-4D97-AF65-F5344CB8AC3E}">
        <p14:creationId xmlns:p14="http://schemas.microsoft.com/office/powerpoint/2010/main" val="3620739650"/>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77F40A4-3E89-1B45-BEBF-0AA9EDBC37F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B6CB434-7272-F144-B3EB-748B298E8A16}"/>
              </a:ext>
            </a:extLst>
          </p:cNvPr>
          <p:cNvSpPr>
            <a:spLocks noGrp="1" noChangeArrowheads="1"/>
          </p:cNvSpPr>
          <p:nvPr>
            <p:ph type="sldNum" sz="quarter" idx="11"/>
          </p:nvPr>
        </p:nvSpPr>
        <p:spPr>
          <a:ln/>
        </p:spPr>
        <p:txBody>
          <a:bodyPr/>
          <a:lstStyle>
            <a:lvl1pPr>
              <a:defRPr/>
            </a:lvl1pPr>
          </a:lstStyle>
          <a:p>
            <a:fld id="{4BF0034D-4554-BD42-802B-E49E3DC77C97}" type="slidenum">
              <a:rPr lang="en-US" altLang="en-US"/>
              <a:pPr/>
              <a:t>‹#›</a:t>
            </a:fld>
            <a:endParaRPr lang="en-US" altLang="en-US"/>
          </a:p>
        </p:txBody>
      </p:sp>
    </p:spTree>
    <p:extLst>
      <p:ext uri="{BB962C8B-B14F-4D97-AF65-F5344CB8AC3E}">
        <p14:creationId xmlns:p14="http://schemas.microsoft.com/office/powerpoint/2010/main" val="1449287467"/>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533EA543-58EC-1145-A87A-818F11E2CB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17CD2823-E242-7D44-9F36-68BECE5A08D6}"/>
              </a:ext>
            </a:extLst>
          </p:cNvPr>
          <p:cNvSpPr>
            <a:spLocks noGrp="1" noChangeArrowheads="1"/>
          </p:cNvSpPr>
          <p:nvPr>
            <p:ph type="sldNum" sz="quarter" idx="11"/>
          </p:nvPr>
        </p:nvSpPr>
        <p:spPr>
          <a:ln/>
        </p:spPr>
        <p:txBody>
          <a:bodyPr/>
          <a:lstStyle>
            <a:lvl1pPr>
              <a:defRPr/>
            </a:lvl1pPr>
          </a:lstStyle>
          <a:p>
            <a:fld id="{28AF0954-8371-A644-8944-406A45A852A9}" type="slidenum">
              <a:rPr lang="en-US" altLang="en-US"/>
              <a:pPr/>
              <a:t>‹#›</a:t>
            </a:fld>
            <a:endParaRPr lang="en-US" altLang="en-US"/>
          </a:p>
        </p:txBody>
      </p:sp>
    </p:spTree>
    <p:extLst>
      <p:ext uri="{BB962C8B-B14F-4D97-AF65-F5344CB8AC3E}">
        <p14:creationId xmlns:p14="http://schemas.microsoft.com/office/powerpoint/2010/main" val="2134559241"/>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401DBD6-0D40-914C-A4A9-0E1A056209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8D2885C7-A8DE-944D-A733-91FB1D23A917}"/>
              </a:ext>
            </a:extLst>
          </p:cNvPr>
          <p:cNvSpPr>
            <a:spLocks noGrp="1" noChangeArrowheads="1"/>
          </p:cNvSpPr>
          <p:nvPr>
            <p:ph type="sldNum" sz="quarter" idx="11"/>
          </p:nvPr>
        </p:nvSpPr>
        <p:spPr>
          <a:ln/>
        </p:spPr>
        <p:txBody>
          <a:bodyPr/>
          <a:lstStyle>
            <a:lvl1pPr>
              <a:defRPr/>
            </a:lvl1pPr>
          </a:lstStyle>
          <a:p>
            <a:fld id="{1BBB2226-A9FA-DB47-9CF0-2E287A38960E}" type="slidenum">
              <a:rPr lang="en-US" altLang="en-US"/>
              <a:pPr/>
              <a:t>‹#›</a:t>
            </a:fld>
            <a:endParaRPr lang="en-US" altLang="en-US"/>
          </a:p>
        </p:txBody>
      </p:sp>
    </p:spTree>
    <p:extLst>
      <p:ext uri="{BB962C8B-B14F-4D97-AF65-F5344CB8AC3E}">
        <p14:creationId xmlns:p14="http://schemas.microsoft.com/office/powerpoint/2010/main" val="1040356460"/>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6F3099B0-B9D2-8449-B33E-AE3FA8363D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D5B7DF8-5103-1B42-996C-8AA394272AE5}"/>
              </a:ext>
            </a:extLst>
          </p:cNvPr>
          <p:cNvSpPr>
            <a:spLocks noGrp="1" noChangeArrowheads="1"/>
          </p:cNvSpPr>
          <p:nvPr>
            <p:ph type="sldNum" sz="quarter" idx="11"/>
          </p:nvPr>
        </p:nvSpPr>
        <p:spPr>
          <a:ln/>
        </p:spPr>
        <p:txBody>
          <a:bodyPr/>
          <a:lstStyle>
            <a:lvl1pPr>
              <a:defRPr/>
            </a:lvl1pPr>
          </a:lstStyle>
          <a:p>
            <a:fld id="{FF674C63-9CEC-E640-98D8-DC688D3DD9E4}" type="slidenum">
              <a:rPr lang="en-US" altLang="en-US"/>
              <a:pPr/>
              <a:t>‹#›</a:t>
            </a:fld>
            <a:endParaRPr lang="en-US" altLang="en-US"/>
          </a:p>
        </p:txBody>
      </p:sp>
    </p:spTree>
    <p:extLst>
      <p:ext uri="{BB962C8B-B14F-4D97-AF65-F5344CB8AC3E}">
        <p14:creationId xmlns:p14="http://schemas.microsoft.com/office/powerpoint/2010/main" val="358227761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126AE11-EDDE-DB4A-A0FF-1180F9BE320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411B4168-59B4-CC4F-9733-09DF1F599FDD}"/>
              </a:ext>
            </a:extLst>
          </p:cNvPr>
          <p:cNvSpPr>
            <a:spLocks noGrp="1" noChangeArrowheads="1"/>
          </p:cNvSpPr>
          <p:nvPr>
            <p:ph type="sldNum" sz="quarter" idx="11"/>
          </p:nvPr>
        </p:nvSpPr>
        <p:spPr/>
        <p:txBody>
          <a:bodyPr/>
          <a:lstStyle>
            <a:lvl1pPr>
              <a:defRPr smtClean="0"/>
            </a:lvl1pPr>
          </a:lstStyle>
          <a:p>
            <a:pPr>
              <a:defRPr/>
            </a:pPr>
            <a:fld id="{5924515C-A5CE-C14C-A068-368C18667D9D}" type="slidenum">
              <a:rPr lang="en-US" altLang="en-US"/>
              <a:pPr>
                <a:defRPr/>
              </a:pPr>
              <a:t>‹#›</a:t>
            </a:fld>
            <a:endParaRPr lang="en-US" altLang="en-US"/>
          </a:p>
        </p:txBody>
      </p:sp>
    </p:spTree>
    <p:extLst>
      <p:ext uri="{BB962C8B-B14F-4D97-AF65-F5344CB8AC3E}">
        <p14:creationId xmlns:p14="http://schemas.microsoft.com/office/powerpoint/2010/main" val="143256191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500CE77-FA0E-B448-AA17-55A6703F6BA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B609F3A-95A7-5841-8128-4F348A5B515C}"/>
              </a:ext>
            </a:extLst>
          </p:cNvPr>
          <p:cNvSpPr>
            <a:spLocks noGrp="1" noChangeArrowheads="1"/>
          </p:cNvSpPr>
          <p:nvPr>
            <p:ph type="sldNum" sz="quarter" idx="11"/>
          </p:nvPr>
        </p:nvSpPr>
        <p:spPr>
          <a:ln/>
        </p:spPr>
        <p:txBody>
          <a:bodyPr/>
          <a:lstStyle>
            <a:lvl1pPr>
              <a:defRPr/>
            </a:lvl1pPr>
          </a:lstStyle>
          <a:p>
            <a:fld id="{1DB733DC-D3FD-4841-8A7A-4F4AB73A1310}" type="slidenum">
              <a:rPr lang="en-US" altLang="en-US"/>
              <a:pPr/>
              <a:t>‹#›</a:t>
            </a:fld>
            <a:endParaRPr lang="en-US" altLang="en-US"/>
          </a:p>
        </p:txBody>
      </p:sp>
    </p:spTree>
    <p:extLst>
      <p:ext uri="{BB962C8B-B14F-4D97-AF65-F5344CB8AC3E}">
        <p14:creationId xmlns:p14="http://schemas.microsoft.com/office/powerpoint/2010/main" val="183361928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DCD27D1-ECFD-F447-88C4-5B5CD7C644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FB4D705-4483-1248-A730-79BF1918ACC8}"/>
              </a:ext>
            </a:extLst>
          </p:cNvPr>
          <p:cNvSpPr>
            <a:spLocks noGrp="1" noChangeArrowheads="1"/>
          </p:cNvSpPr>
          <p:nvPr>
            <p:ph type="sldNum" sz="quarter" idx="11"/>
          </p:nvPr>
        </p:nvSpPr>
        <p:spPr>
          <a:ln/>
        </p:spPr>
        <p:txBody>
          <a:bodyPr/>
          <a:lstStyle>
            <a:lvl1pPr>
              <a:defRPr/>
            </a:lvl1pPr>
          </a:lstStyle>
          <a:p>
            <a:fld id="{F3317078-9EBE-8343-B263-FE4EDA0B86E1}" type="slidenum">
              <a:rPr lang="en-US" altLang="en-US"/>
              <a:pPr/>
              <a:t>‹#›</a:t>
            </a:fld>
            <a:endParaRPr lang="en-US" altLang="en-US"/>
          </a:p>
        </p:txBody>
      </p:sp>
    </p:spTree>
    <p:extLst>
      <p:ext uri="{BB962C8B-B14F-4D97-AF65-F5344CB8AC3E}">
        <p14:creationId xmlns:p14="http://schemas.microsoft.com/office/powerpoint/2010/main" val="2321506792"/>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7F7E7C7-D54C-7E42-B902-18631D0E50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B0C1EF86-4B10-0E4B-87A4-4C31410E3E8A}"/>
              </a:ext>
            </a:extLst>
          </p:cNvPr>
          <p:cNvSpPr>
            <a:spLocks noGrp="1" noChangeArrowheads="1"/>
          </p:cNvSpPr>
          <p:nvPr>
            <p:ph type="sldNum" sz="quarter" idx="11"/>
          </p:nvPr>
        </p:nvSpPr>
        <p:spPr>
          <a:ln/>
        </p:spPr>
        <p:txBody>
          <a:bodyPr/>
          <a:lstStyle>
            <a:lvl1pPr>
              <a:defRPr/>
            </a:lvl1pPr>
          </a:lstStyle>
          <a:p>
            <a:fld id="{DAEEAFA2-6AF3-564D-8551-0ACDAB9DDF09}" type="slidenum">
              <a:rPr lang="en-US" altLang="en-US"/>
              <a:pPr/>
              <a:t>‹#›</a:t>
            </a:fld>
            <a:endParaRPr lang="en-US" altLang="en-US"/>
          </a:p>
        </p:txBody>
      </p:sp>
    </p:spTree>
    <p:extLst>
      <p:ext uri="{BB962C8B-B14F-4D97-AF65-F5344CB8AC3E}">
        <p14:creationId xmlns:p14="http://schemas.microsoft.com/office/powerpoint/2010/main" val="3971710027"/>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C90C948-2B96-0640-82B2-1E954D9CB727}"/>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E2E6134-7558-6D42-88BC-6E9B9E7448A4}"/>
              </a:ext>
            </a:extLst>
          </p:cNvPr>
          <p:cNvSpPr>
            <a:spLocks noGrp="1" noChangeArrowheads="1"/>
          </p:cNvSpPr>
          <p:nvPr>
            <p:ph type="sldNum" sz="quarter" idx="11"/>
          </p:nvPr>
        </p:nvSpPr>
        <p:spPr>
          <a:ln/>
        </p:spPr>
        <p:txBody>
          <a:bodyPr/>
          <a:lstStyle>
            <a:lvl1pPr>
              <a:defRPr/>
            </a:lvl1pPr>
          </a:lstStyle>
          <a:p>
            <a:fld id="{F0A436F3-25BF-5246-8097-CFB6BF81F56B}" type="slidenum">
              <a:rPr lang="en-US" altLang="en-US"/>
              <a:pPr/>
              <a:t>‹#›</a:t>
            </a:fld>
            <a:endParaRPr lang="en-US" altLang="en-US"/>
          </a:p>
        </p:txBody>
      </p:sp>
    </p:spTree>
    <p:extLst>
      <p:ext uri="{BB962C8B-B14F-4D97-AF65-F5344CB8AC3E}">
        <p14:creationId xmlns:p14="http://schemas.microsoft.com/office/powerpoint/2010/main" val="2449981289"/>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fontAlgn="base">
              <a:spcBef>
                <a:spcPct val="0"/>
              </a:spcBef>
              <a:spcAft>
                <a:spcPct val="0"/>
              </a:spcAft>
              <a:defRPr/>
            </a:pPr>
            <a:r>
              <a:rPr lang="en-US"/>
              <a:t>Efficient Runahead Execution</a:t>
            </a: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defRPr sz="1200">
                <a:cs typeface="ＭＳ Ｐゴシック" charset="0"/>
              </a:defRPr>
            </a:lvl1pPr>
          </a:lstStyle>
          <a:p>
            <a:pPr>
              <a:defRPr/>
            </a:pPr>
            <a:fld id="{2B0615E8-B7BA-A94F-8CD8-59ABAB50F7E7}" type="slidenum">
              <a:rPr lang="en-US"/>
              <a:pPr>
                <a:defRPr/>
              </a:pPr>
              <a:t>‹#›</a:t>
            </a:fld>
            <a:endParaRPr lang="en-US"/>
          </a:p>
        </p:txBody>
      </p:sp>
    </p:spTree>
    <p:extLst>
      <p:ext uri="{BB962C8B-B14F-4D97-AF65-F5344CB8AC3E}">
        <p14:creationId xmlns:p14="http://schemas.microsoft.com/office/powerpoint/2010/main" val="1560074303"/>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8E574D81-B5DE-384D-B24B-566C679AE608}" type="slidenum">
              <a:rPr lang="en-US"/>
              <a:pPr>
                <a:defRPr/>
              </a:pPr>
              <a:t>‹#›</a:t>
            </a:fld>
            <a:endParaRPr lang="en-US"/>
          </a:p>
        </p:txBody>
      </p:sp>
    </p:spTree>
    <p:extLst>
      <p:ext uri="{BB962C8B-B14F-4D97-AF65-F5344CB8AC3E}">
        <p14:creationId xmlns:p14="http://schemas.microsoft.com/office/powerpoint/2010/main" val="3079462703"/>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7F718DBD-A8C3-BF41-B930-E6F09B914FC3}" type="slidenum">
              <a:rPr lang="en-US"/>
              <a:pPr>
                <a:defRPr/>
              </a:pPr>
              <a:t>‹#›</a:t>
            </a:fld>
            <a:endParaRPr lang="en-US"/>
          </a:p>
        </p:txBody>
      </p:sp>
    </p:spTree>
    <p:extLst>
      <p:ext uri="{BB962C8B-B14F-4D97-AF65-F5344CB8AC3E}">
        <p14:creationId xmlns:p14="http://schemas.microsoft.com/office/powerpoint/2010/main" val="3193202075"/>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79E6F74A-33AD-9C44-A652-5BC058E44322}" type="slidenum">
              <a:rPr lang="en-US"/>
              <a:pPr>
                <a:defRPr/>
              </a:pPr>
              <a:t>‹#›</a:t>
            </a:fld>
            <a:endParaRPr lang="en-US"/>
          </a:p>
        </p:txBody>
      </p:sp>
    </p:spTree>
    <p:extLst>
      <p:ext uri="{BB962C8B-B14F-4D97-AF65-F5344CB8AC3E}">
        <p14:creationId xmlns:p14="http://schemas.microsoft.com/office/powerpoint/2010/main" val="886193027"/>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a:defRPr>
                <a:cs typeface="ＭＳ Ｐゴシック" charset="0"/>
              </a:defRPr>
            </a:lvl1pPr>
          </a:lstStyle>
          <a:p>
            <a:pPr>
              <a:defRPr/>
            </a:pPr>
            <a:fld id="{2FE313B9-34D2-9B4F-924F-705E340D7A3C}" type="slidenum">
              <a:rPr lang="en-US"/>
              <a:pPr>
                <a:defRPr/>
              </a:pPr>
              <a:t>‹#›</a:t>
            </a:fld>
            <a:endParaRPr lang="en-US"/>
          </a:p>
        </p:txBody>
      </p:sp>
    </p:spTree>
    <p:extLst>
      <p:ext uri="{BB962C8B-B14F-4D97-AF65-F5344CB8AC3E}">
        <p14:creationId xmlns:p14="http://schemas.microsoft.com/office/powerpoint/2010/main" val="1530105348"/>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a:defRPr>
                <a:cs typeface="ＭＳ Ｐゴシック" charset="0"/>
              </a:defRPr>
            </a:lvl1pPr>
          </a:lstStyle>
          <a:p>
            <a:pPr>
              <a:defRPr/>
            </a:pPr>
            <a:fld id="{272681F7-101F-CD48-BD26-A7C1DB38DD72}" type="slidenum">
              <a:rPr lang="en-US"/>
              <a:pPr>
                <a:defRPr/>
              </a:pPr>
              <a:t>‹#›</a:t>
            </a:fld>
            <a:endParaRPr lang="en-US"/>
          </a:p>
        </p:txBody>
      </p:sp>
    </p:spTree>
    <p:extLst>
      <p:ext uri="{BB962C8B-B14F-4D97-AF65-F5344CB8AC3E}">
        <p14:creationId xmlns:p14="http://schemas.microsoft.com/office/powerpoint/2010/main" val="113585717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C841CA-4F04-9345-B3E1-422CF234482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88850ECF-A20D-CA41-820F-19FE2CB9E623}"/>
              </a:ext>
            </a:extLst>
          </p:cNvPr>
          <p:cNvSpPr>
            <a:spLocks noGrp="1" noChangeArrowheads="1"/>
          </p:cNvSpPr>
          <p:nvPr>
            <p:ph type="sldNum" sz="quarter" idx="11"/>
          </p:nvPr>
        </p:nvSpPr>
        <p:spPr/>
        <p:txBody>
          <a:bodyPr/>
          <a:lstStyle>
            <a:lvl1pPr>
              <a:defRPr smtClean="0"/>
            </a:lvl1pPr>
          </a:lstStyle>
          <a:p>
            <a:pPr>
              <a:defRPr/>
            </a:pPr>
            <a:fld id="{F5514D73-1E90-EA41-AE9B-235E3A3C016D}" type="slidenum">
              <a:rPr lang="en-US" altLang="en-US"/>
              <a:pPr>
                <a:defRPr/>
              </a:pPr>
              <a:t>‹#›</a:t>
            </a:fld>
            <a:endParaRPr lang="en-US" altLang="en-US"/>
          </a:p>
        </p:txBody>
      </p:sp>
    </p:spTree>
    <p:extLst>
      <p:ext uri="{BB962C8B-B14F-4D97-AF65-F5344CB8AC3E}">
        <p14:creationId xmlns:p14="http://schemas.microsoft.com/office/powerpoint/2010/main" val="2162226335"/>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a:defRPr>
                <a:cs typeface="ＭＳ Ｐゴシック" charset="0"/>
              </a:defRPr>
            </a:lvl1pPr>
          </a:lstStyle>
          <a:p>
            <a:pPr>
              <a:defRPr/>
            </a:pPr>
            <a:fld id="{4DA22FE8-1BF1-7945-858E-9EDF18117A7F}" type="slidenum">
              <a:rPr lang="en-US"/>
              <a:pPr>
                <a:defRPr/>
              </a:pPr>
              <a:t>‹#›</a:t>
            </a:fld>
            <a:endParaRPr lang="en-US"/>
          </a:p>
        </p:txBody>
      </p:sp>
    </p:spTree>
    <p:extLst>
      <p:ext uri="{BB962C8B-B14F-4D97-AF65-F5344CB8AC3E}">
        <p14:creationId xmlns:p14="http://schemas.microsoft.com/office/powerpoint/2010/main" val="1721271884"/>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EDECFB72-9437-4E43-B6E9-A86EC5F84799}" type="slidenum">
              <a:rPr lang="en-US"/>
              <a:pPr>
                <a:defRPr/>
              </a:pPr>
              <a:t>‹#›</a:t>
            </a:fld>
            <a:endParaRPr lang="en-US"/>
          </a:p>
        </p:txBody>
      </p:sp>
    </p:spTree>
    <p:extLst>
      <p:ext uri="{BB962C8B-B14F-4D97-AF65-F5344CB8AC3E}">
        <p14:creationId xmlns:p14="http://schemas.microsoft.com/office/powerpoint/2010/main" val="289360697"/>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9F1BB03A-AA9C-3441-BB02-8D748B0FE787}" type="slidenum">
              <a:rPr lang="en-US"/>
              <a:pPr>
                <a:defRPr/>
              </a:pPr>
              <a:t>‹#›</a:t>
            </a:fld>
            <a:endParaRPr lang="en-US"/>
          </a:p>
        </p:txBody>
      </p:sp>
    </p:spTree>
    <p:extLst>
      <p:ext uri="{BB962C8B-B14F-4D97-AF65-F5344CB8AC3E}">
        <p14:creationId xmlns:p14="http://schemas.microsoft.com/office/powerpoint/2010/main" val="369099431"/>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F09218E9-1586-4840-9706-4250AB6924DC}" type="slidenum">
              <a:rPr lang="en-US"/>
              <a:pPr>
                <a:defRPr/>
              </a:pPr>
              <a:t>‹#›</a:t>
            </a:fld>
            <a:endParaRPr lang="en-US"/>
          </a:p>
        </p:txBody>
      </p:sp>
    </p:spTree>
    <p:extLst>
      <p:ext uri="{BB962C8B-B14F-4D97-AF65-F5344CB8AC3E}">
        <p14:creationId xmlns:p14="http://schemas.microsoft.com/office/powerpoint/2010/main" val="520316897"/>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a:defRPr>
                <a:cs typeface="ＭＳ Ｐゴシック" charset="0"/>
              </a:defRPr>
            </a:lvl1pPr>
          </a:lstStyle>
          <a:p>
            <a:pPr>
              <a:defRPr/>
            </a:pPr>
            <a:fld id="{0C7C5289-DED0-BF4F-8007-4B3A361AC980}" type="slidenum">
              <a:rPr lang="en-US"/>
              <a:pPr>
                <a:defRPr/>
              </a:pPr>
              <a:t>‹#›</a:t>
            </a:fld>
            <a:endParaRPr lang="en-US"/>
          </a:p>
        </p:txBody>
      </p:sp>
    </p:spTree>
    <p:extLst>
      <p:ext uri="{BB962C8B-B14F-4D97-AF65-F5344CB8AC3E}">
        <p14:creationId xmlns:p14="http://schemas.microsoft.com/office/powerpoint/2010/main" val="3595543206"/>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a:defRPr>
                <a:cs typeface="ＭＳ Ｐゴシック" charset="0"/>
              </a:defRPr>
            </a:lvl1pPr>
          </a:lstStyle>
          <a:p>
            <a:pPr>
              <a:defRPr/>
            </a:pPr>
            <a:fld id="{177E2285-5DCA-104D-A461-AF822D41BD2E}" type="slidenum">
              <a:rPr lang="en-US"/>
              <a:pPr>
                <a:defRPr/>
              </a:pPr>
              <a:t>‹#›</a:t>
            </a:fld>
            <a:endParaRPr lang="en-US"/>
          </a:p>
        </p:txBody>
      </p:sp>
    </p:spTree>
    <p:extLst>
      <p:ext uri="{BB962C8B-B14F-4D97-AF65-F5344CB8AC3E}">
        <p14:creationId xmlns:p14="http://schemas.microsoft.com/office/powerpoint/2010/main" val="830714183"/>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0F8CC948-6E23-D146-B2ED-C59F614F48AC}"/>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062B7669-46C5-AE4B-B302-F1D5634F74C0}"/>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FD0EC8A5-CEAB-AD4E-87B6-46E22342D392}"/>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6B8E2FA2-21CC-4C44-ADEB-70C562A70D4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9FAF1FB4-8EAD-C440-8139-236BF9878F37}"/>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E5EC7E40-FF8D-8844-ABDA-E2EFD34A843D}"/>
              </a:ext>
            </a:extLst>
          </p:cNvPr>
          <p:cNvSpPr>
            <a:spLocks noGrp="1" noChangeArrowheads="1"/>
          </p:cNvSpPr>
          <p:nvPr>
            <p:ph type="sldNum" sz="quarter" idx="12"/>
          </p:nvPr>
        </p:nvSpPr>
        <p:spPr/>
        <p:txBody>
          <a:bodyPr/>
          <a:lstStyle>
            <a:lvl1pPr>
              <a:defRPr sz="1200"/>
            </a:lvl1pPr>
          </a:lstStyle>
          <a:p>
            <a:pPr>
              <a:defRPr/>
            </a:pPr>
            <a:fld id="{B3B2C029-4B73-DD46-8F38-F5E950B0B439}" type="slidenum">
              <a:rPr lang="en-US" altLang="en-US"/>
              <a:pPr>
                <a:defRPr/>
              </a:pPr>
              <a:t>‹#›</a:t>
            </a:fld>
            <a:endParaRPr lang="en-US" altLang="en-US"/>
          </a:p>
        </p:txBody>
      </p:sp>
    </p:spTree>
    <p:extLst>
      <p:ext uri="{BB962C8B-B14F-4D97-AF65-F5344CB8AC3E}">
        <p14:creationId xmlns:p14="http://schemas.microsoft.com/office/powerpoint/2010/main" val="1225902898"/>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7C48893-23FE-C844-9B0D-BB40381EE4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0ECC4EB-98D7-0F40-B1EB-0C5B6DF1D312}"/>
              </a:ext>
            </a:extLst>
          </p:cNvPr>
          <p:cNvSpPr>
            <a:spLocks noGrp="1" noChangeArrowheads="1"/>
          </p:cNvSpPr>
          <p:nvPr>
            <p:ph type="sldNum" sz="quarter" idx="11"/>
          </p:nvPr>
        </p:nvSpPr>
        <p:spPr>
          <a:ln/>
        </p:spPr>
        <p:txBody>
          <a:bodyPr/>
          <a:lstStyle>
            <a:lvl1pPr>
              <a:defRPr/>
            </a:lvl1pPr>
          </a:lstStyle>
          <a:p>
            <a:pPr>
              <a:defRPr/>
            </a:pPr>
            <a:fld id="{7AB5776F-DEA8-A14C-8CD0-351C984B266F}" type="slidenum">
              <a:rPr lang="en-US" altLang="en-US"/>
              <a:pPr>
                <a:defRPr/>
              </a:pPr>
              <a:t>‹#›</a:t>
            </a:fld>
            <a:endParaRPr lang="en-US" altLang="en-US"/>
          </a:p>
        </p:txBody>
      </p:sp>
    </p:spTree>
    <p:extLst>
      <p:ext uri="{BB962C8B-B14F-4D97-AF65-F5344CB8AC3E}">
        <p14:creationId xmlns:p14="http://schemas.microsoft.com/office/powerpoint/2010/main" val="927320864"/>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10A8D532-8EF4-F442-96EF-363E52852D1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7235ABE-A7C5-C84B-A88F-912567CB9ACE}"/>
              </a:ext>
            </a:extLst>
          </p:cNvPr>
          <p:cNvSpPr>
            <a:spLocks noGrp="1" noChangeArrowheads="1"/>
          </p:cNvSpPr>
          <p:nvPr>
            <p:ph type="sldNum" sz="quarter" idx="11"/>
          </p:nvPr>
        </p:nvSpPr>
        <p:spPr>
          <a:ln/>
        </p:spPr>
        <p:txBody>
          <a:bodyPr/>
          <a:lstStyle>
            <a:lvl1pPr>
              <a:defRPr/>
            </a:lvl1pPr>
          </a:lstStyle>
          <a:p>
            <a:pPr>
              <a:defRPr/>
            </a:pPr>
            <a:fld id="{938CBF4C-8919-B34C-B8EC-2EF329D4DE69}" type="slidenum">
              <a:rPr lang="en-US" altLang="en-US"/>
              <a:pPr>
                <a:defRPr/>
              </a:pPr>
              <a:t>‹#›</a:t>
            </a:fld>
            <a:endParaRPr lang="en-US" altLang="en-US"/>
          </a:p>
        </p:txBody>
      </p:sp>
    </p:spTree>
    <p:extLst>
      <p:ext uri="{BB962C8B-B14F-4D97-AF65-F5344CB8AC3E}">
        <p14:creationId xmlns:p14="http://schemas.microsoft.com/office/powerpoint/2010/main" val="811232779"/>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CBE3DA7-05D2-7A40-B03E-540BDC4D06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828DA00-903E-5948-A646-C44AC8603082}"/>
              </a:ext>
            </a:extLst>
          </p:cNvPr>
          <p:cNvSpPr>
            <a:spLocks noGrp="1" noChangeArrowheads="1"/>
          </p:cNvSpPr>
          <p:nvPr>
            <p:ph type="sldNum" sz="quarter" idx="11"/>
          </p:nvPr>
        </p:nvSpPr>
        <p:spPr>
          <a:ln/>
        </p:spPr>
        <p:txBody>
          <a:bodyPr/>
          <a:lstStyle>
            <a:lvl1pPr>
              <a:defRPr/>
            </a:lvl1pPr>
          </a:lstStyle>
          <a:p>
            <a:pPr>
              <a:defRPr/>
            </a:pPr>
            <a:fld id="{01B52E70-051F-104E-BD0D-B82859220E83}" type="slidenum">
              <a:rPr lang="en-US" altLang="en-US"/>
              <a:pPr>
                <a:defRPr/>
              </a:pPr>
              <a:t>‹#›</a:t>
            </a:fld>
            <a:endParaRPr lang="en-US" altLang="en-US"/>
          </a:p>
        </p:txBody>
      </p:sp>
    </p:spTree>
    <p:extLst>
      <p:ext uri="{BB962C8B-B14F-4D97-AF65-F5344CB8AC3E}">
        <p14:creationId xmlns:p14="http://schemas.microsoft.com/office/powerpoint/2010/main" val="92534328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2822945-18B9-0D4B-BC82-CF94FDC9A5C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6E6F28B7-EE79-1C42-8C7E-ECD5E3A30439}"/>
              </a:ext>
            </a:extLst>
          </p:cNvPr>
          <p:cNvSpPr>
            <a:spLocks noGrp="1" noChangeArrowheads="1"/>
          </p:cNvSpPr>
          <p:nvPr>
            <p:ph type="sldNum" sz="quarter" idx="11"/>
          </p:nvPr>
        </p:nvSpPr>
        <p:spPr/>
        <p:txBody>
          <a:bodyPr/>
          <a:lstStyle>
            <a:lvl1pPr>
              <a:defRPr smtClean="0"/>
            </a:lvl1pPr>
          </a:lstStyle>
          <a:p>
            <a:pPr>
              <a:defRPr/>
            </a:pPr>
            <a:fld id="{BF450543-FAB6-9340-BAD1-6EC7D0D69E47}" type="slidenum">
              <a:rPr lang="en-US" altLang="en-US"/>
              <a:pPr>
                <a:defRPr/>
              </a:pPr>
              <a:t>‹#›</a:t>
            </a:fld>
            <a:endParaRPr lang="en-US" altLang="en-US"/>
          </a:p>
        </p:txBody>
      </p:sp>
    </p:spTree>
    <p:extLst>
      <p:ext uri="{BB962C8B-B14F-4D97-AF65-F5344CB8AC3E}">
        <p14:creationId xmlns:p14="http://schemas.microsoft.com/office/powerpoint/2010/main" val="1984272847"/>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0E69465-18C5-EC44-929F-E3582A54B0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BA648A17-12C5-0F42-883C-031E02202429}"/>
              </a:ext>
            </a:extLst>
          </p:cNvPr>
          <p:cNvSpPr>
            <a:spLocks noGrp="1" noChangeArrowheads="1"/>
          </p:cNvSpPr>
          <p:nvPr>
            <p:ph type="sldNum" sz="quarter" idx="11"/>
          </p:nvPr>
        </p:nvSpPr>
        <p:spPr>
          <a:ln/>
        </p:spPr>
        <p:txBody>
          <a:bodyPr/>
          <a:lstStyle>
            <a:lvl1pPr>
              <a:defRPr/>
            </a:lvl1pPr>
          </a:lstStyle>
          <a:p>
            <a:pPr>
              <a:defRPr/>
            </a:pPr>
            <a:fld id="{F95D7704-B703-9F4F-A330-421F6A3A7B6D}" type="slidenum">
              <a:rPr lang="en-US" altLang="en-US"/>
              <a:pPr>
                <a:defRPr/>
              </a:pPr>
              <a:t>‹#›</a:t>
            </a:fld>
            <a:endParaRPr lang="en-US" altLang="en-US"/>
          </a:p>
        </p:txBody>
      </p:sp>
    </p:spTree>
    <p:extLst>
      <p:ext uri="{BB962C8B-B14F-4D97-AF65-F5344CB8AC3E}">
        <p14:creationId xmlns:p14="http://schemas.microsoft.com/office/powerpoint/2010/main" val="1168325857"/>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57A416E-68D4-0D42-AB16-529DF620716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983C0C66-1FC2-3E4C-BECA-984DD4F3A28E}"/>
              </a:ext>
            </a:extLst>
          </p:cNvPr>
          <p:cNvSpPr>
            <a:spLocks noGrp="1" noChangeArrowheads="1"/>
          </p:cNvSpPr>
          <p:nvPr>
            <p:ph type="sldNum" sz="quarter" idx="11"/>
          </p:nvPr>
        </p:nvSpPr>
        <p:spPr>
          <a:ln/>
        </p:spPr>
        <p:txBody>
          <a:bodyPr/>
          <a:lstStyle>
            <a:lvl1pPr>
              <a:defRPr/>
            </a:lvl1pPr>
          </a:lstStyle>
          <a:p>
            <a:pPr>
              <a:defRPr/>
            </a:pPr>
            <a:fld id="{B05BF42A-AF62-9848-9D5C-06D4B5647438}" type="slidenum">
              <a:rPr lang="en-US" altLang="en-US"/>
              <a:pPr>
                <a:defRPr/>
              </a:pPr>
              <a:t>‹#›</a:t>
            </a:fld>
            <a:endParaRPr lang="en-US" altLang="en-US"/>
          </a:p>
        </p:txBody>
      </p:sp>
    </p:spTree>
    <p:extLst>
      <p:ext uri="{BB962C8B-B14F-4D97-AF65-F5344CB8AC3E}">
        <p14:creationId xmlns:p14="http://schemas.microsoft.com/office/powerpoint/2010/main" val="4173644686"/>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606BD016-DED8-1247-8E3C-CCCDFC13A4F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EDBE3CEC-62C9-3940-9206-092C48E52F69}"/>
              </a:ext>
            </a:extLst>
          </p:cNvPr>
          <p:cNvSpPr>
            <a:spLocks noGrp="1" noChangeArrowheads="1"/>
          </p:cNvSpPr>
          <p:nvPr>
            <p:ph type="sldNum" sz="quarter" idx="11"/>
          </p:nvPr>
        </p:nvSpPr>
        <p:spPr>
          <a:ln/>
        </p:spPr>
        <p:txBody>
          <a:bodyPr/>
          <a:lstStyle>
            <a:lvl1pPr>
              <a:defRPr/>
            </a:lvl1pPr>
          </a:lstStyle>
          <a:p>
            <a:pPr>
              <a:defRPr/>
            </a:pPr>
            <a:fld id="{391B11DF-5404-0748-A294-86D2F664AE7D}" type="slidenum">
              <a:rPr lang="en-US" altLang="en-US"/>
              <a:pPr>
                <a:defRPr/>
              </a:pPr>
              <a:t>‹#›</a:t>
            </a:fld>
            <a:endParaRPr lang="en-US" altLang="en-US"/>
          </a:p>
        </p:txBody>
      </p:sp>
    </p:spTree>
    <p:extLst>
      <p:ext uri="{BB962C8B-B14F-4D97-AF65-F5344CB8AC3E}">
        <p14:creationId xmlns:p14="http://schemas.microsoft.com/office/powerpoint/2010/main" val="1140174761"/>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2AD674-D435-F542-A07D-54811CCC5ED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FD2AA6E-4035-7B4B-B5C3-C85B0FFF3941}"/>
              </a:ext>
            </a:extLst>
          </p:cNvPr>
          <p:cNvSpPr>
            <a:spLocks noGrp="1" noChangeArrowheads="1"/>
          </p:cNvSpPr>
          <p:nvPr>
            <p:ph type="sldNum" sz="quarter" idx="11"/>
          </p:nvPr>
        </p:nvSpPr>
        <p:spPr>
          <a:ln/>
        </p:spPr>
        <p:txBody>
          <a:bodyPr/>
          <a:lstStyle>
            <a:lvl1pPr>
              <a:defRPr/>
            </a:lvl1pPr>
          </a:lstStyle>
          <a:p>
            <a:pPr>
              <a:defRPr/>
            </a:pPr>
            <a:fld id="{B4A3EE6A-BE48-0045-9618-D0B3B9F9BCB6}" type="slidenum">
              <a:rPr lang="en-US" altLang="en-US"/>
              <a:pPr>
                <a:defRPr/>
              </a:pPr>
              <a:t>‹#›</a:t>
            </a:fld>
            <a:endParaRPr lang="en-US" altLang="en-US"/>
          </a:p>
        </p:txBody>
      </p:sp>
    </p:spTree>
    <p:extLst>
      <p:ext uri="{BB962C8B-B14F-4D97-AF65-F5344CB8AC3E}">
        <p14:creationId xmlns:p14="http://schemas.microsoft.com/office/powerpoint/2010/main" val="123249907"/>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E166CDC-0637-C040-85AF-529DBF4B954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D3042AC-2B0B-B044-83C7-DB26609F1FEA}"/>
              </a:ext>
            </a:extLst>
          </p:cNvPr>
          <p:cNvSpPr>
            <a:spLocks noGrp="1" noChangeArrowheads="1"/>
          </p:cNvSpPr>
          <p:nvPr>
            <p:ph type="sldNum" sz="quarter" idx="11"/>
          </p:nvPr>
        </p:nvSpPr>
        <p:spPr>
          <a:ln/>
        </p:spPr>
        <p:txBody>
          <a:bodyPr/>
          <a:lstStyle>
            <a:lvl1pPr>
              <a:defRPr/>
            </a:lvl1pPr>
          </a:lstStyle>
          <a:p>
            <a:pPr>
              <a:defRPr/>
            </a:pPr>
            <a:fld id="{7E6F1FCE-7B1A-B045-A822-8A9806447D3A}" type="slidenum">
              <a:rPr lang="en-US" altLang="en-US"/>
              <a:pPr>
                <a:defRPr/>
              </a:pPr>
              <a:t>‹#›</a:t>
            </a:fld>
            <a:endParaRPr lang="en-US" altLang="en-US"/>
          </a:p>
        </p:txBody>
      </p:sp>
    </p:spTree>
    <p:extLst>
      <p:ext uri="{BB962C8B-B14F-4D97-AF65-F5344CB8AC3E}">
        <p14:creationId xmlns:p14="http://schemas.microsoft.com/office/powerpoint/2010/main" val="1286189410"/>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B90BAFF-82A5-D441-BE10-E0B179583E1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175F655-43D4-1546-909B-E38BD0216E18}"/>
              </a:ext>
            </a:extLst>
          </p:cNvPr>
          <p:cNvSpPr>
            <a:spLocks noGrp="1" noChangeArrowheads="1"/>
          </p:cNvSpPr>
          <p:nvPr>
            <p:ph type="sldNum" sz="quarter" idx="11"/>
          </p:nvPr>
        </p:nvSpPr>
        <p:spPr>
          <a:ln/>
        </p:spPr>
        <p:txBody>
          <a:bodyPr/>
          <a:lstStyle>
            <a:lvl1pPr>
              <a:defRPr/>
            </a:lvl1pPr>
          </a:lstStyle>
          <a:p>
            <a:pPr>
              <a:defRPr/>
            </a:pPr>
            <a:fld id="{3945B5FA-1C3D-6341-9408-CD26269A0D46}" type="slidenum">
              <a:rPr lang="en-US" altLang="en-US"/>
              <a:pPr>
                <a:defRPr/>
              </a:pPr>
              <a:t>‹#›</a:t>
            </a:fld>
            <a:endParaRPr lang="en-US" altLang="en-US"/>
          </a:p>
        </p:txBody>
      </p:sp>
    </p:spTree>
    <p:extLst>
      <p:ext uri="{BB962C8B-B14F-4D97-AF65-F5344CB8AC3E}">
        <p14:creationId xmlns:p14="http://schemas.microsoft.com/office/powerpoint/2010/main" val="771427278"/>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1DE93D1-E0A7-2F40-92CB-6283CB05932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85973DB-F385-3E46-860A-9709CDADADEB}"/>
              </a:ext>
            </a:extLst>
          </p:cNvPr>
          <p:cNvSpPr>
            <a:spLocks noGrp="1" noChangeArrowheads="1"/>
          </p:cNvSpPr>
          <p:nvPr>
            <p:ph type="sldNum" sz="quarter" idx="11"/>
          </p:nvPr>
        </p:nvSpPr>
        <p:spPr>
          <a:ln/>
        </p:spPr>
        <p:txBody>
          <a:bodyPr/>
          <a:lstStyle>
            <a:lvl1pPr>
              <a:defRPr/>
            </a:lvl1pPr>
          </a:lstStyle>
          <a:p>
            <a:pPr>
              <a:defRPr/>
            </a:pPr>
            <a:fld id="{98FA9620-C04F-7849-8435-180D9B86AA54}" type="slidenum">
              <a:rPr lang="en-US" altLang="en-US"/>
              <a:pPr>
                <a:defRPr/>
              </a:pPr>
              <a:t>‹#›</a:t>
            </a:fld>
            <a:endParaRPr lang="en-US" altLang="en-US"/>
          </a:p>
        </p:txBody>
      </p:sp>
    </p:spTree>
    <p:extLst>
      <p:ext uri="{BB962C8B-B14F-4D97-AF65-F5344CB8AC3E}">
        <p14:creationId xmlns:p14="http://schemas.microsoft.com/office/powerpoint/2010/main" val="883939581"/>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BA38AED1-B38B-5D41-A7EC-6A485E836F1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23A885E-8C1E-0F4E-BF30-C08ACF7C4771}"/>
              </a:ext>
            </a:extLst>
          </p:cNvPr>
          <p:cNvSpPr>
            <a:spLocks noGrp="1" noChangeArrowheads="1"/>
          </p:cNvSpPr>
          <p:nvPr>
            <p:ph type="sldNum" sz="quarter" idx="11"/>
          </p:nvPr>
        </p:nvSpPr>
        <p:spPr>
          <a:ln/>
        </p:spPr>
        <p:txBody>
          <a:bodyPr/>
          <a:lstStyle>
            <a:lvl1pPr>
              <a:defRPr/>
            </a:lvl1pPr>
          </a:lstStyle>
          <a:p>
            <a:pPr>
              <a:defRPr/>
            </a:pPr>
            <a:fld id="{0C498602-0F9C-C54E-AD85-74B0354B3324}" type="slidenum">
              <a:rPr lang="en-US" altLang="en-US"/>
              <a:pPr>
                <a:defRPr/>
              </a:pPr>
              <a:t>‹#›</a:t>
            </a:fld>
            <a:endParaRPr lang="en-US" altLang="en-US"/>
          </a:p>
        </p:txBody>
      </p:sp>
    </p:spTree>
    <p:extLst>
      <p:ext uri="{BB962C8B-B14F-4D97-AF65-F5344CB8AC3E}">
        <p14:creationId xmlns:p14="http://schemas.microsoft.com/office/powerpoint/2010/main" val="2247635653"/>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93855130-49D8-274E-A9A8-0FFB1257FA87}"/>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8710768-FA33-0344-B4DD-4BA929CDA090}"/>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ABEA587-8C29-6F4C-8300-66EFFC319DE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A4D2D50C-76E9-0642-BAED-B3D41F4947A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F933D184-8420-8E49-81D9-0C9A8BF6FE27}"/>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2D5D65B8-F76E-164E-8EB6-0A492297094C}"/>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857A22E-A7BE-CA43-A1F8-52E078BC77D8}" type="slidenum">
              <a:rPr lang="en-US" altLang="en-US"/>
              <a:pPr>
                <a:defRPr/>
              </a:pPr>
              <a:t>‹#›</a:t>
            </a:fld>
            <a:endParaRPr lang="en-US" altLang="en-US"/>
          </a:p>
        </p:txBody>
      </p:sp>
    </p:spTree>
    <p:extLst>
      <p:ext uri="{BB962C8B-B14F-4D97-AF65-F5344CB8AC3E}">
        <p14:creationId xmlns:p14="http://schemas.microsoft.com/office/powerpoint/2010/main" val="2258590881"/>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68DC90C-C0B5-F443-92C4-DC55F39E5C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E7D822E-2D42-044F-AF79-1C6EFB61C330}"/>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C882DE1-D259-854F-9DF0-6C91D868BC18}" type="slidenum">
              <a:rPr lang="en-US" altLang="en-US"/>
              <a:pPr>
                <a:defRPr/>
              </a:pPr>
              <a:t>‹#›</a:t>
            </a:fld>
            <a:endParaRPr lang="en-US" altLang="en-US"/>
          </a:p>
        </p:txBody>
      </p:sp>
    </p:spTree>
    <p:extLst>
      <p:ext uri="{BB962C8B-B14F-4D97-AF65-F5344CB8AC3E}">
        <p14:creationId xmlns:p14="http://schemas.microsoft.com/office/powerpoint/2010/main" val="203978690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B917ED3-EC4C-AF44-9404-2F7CAFE4445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AE56D7F-0F69-C545-8882-3D7AFBB04AD6}"/>
              </a:ext>
            </a:extLst>
          </p:cNvPr>
          <p:cNvSpPr>
            <a:spLocks noGrp="1" noChangeArrowheads="1"/>
          </p:cNvSpPr>
          <p:nvPr>
            <p:ph type="sldNum" sz="quarter" idx="11"/>
          </p:nvPr>
        </p:nvSpPr>
        <p:spPr/>
        <p:txBody>
          <a:bodyPr/>
          <a:lstStyle>
            <a:lvl1pPr>
              <a:defRPr smtClean="0"/>
            </a:lvl1pPr>
          </a:lstStyle>
          <a:p>
            <a:pPr>
              <a:defRPr/>
            </a:pPr>
            <a:fld id="{32DB5663-F140-9D40-97E8-A2C42F57CF1F}" type="slidenum">
              <a:rPr lang="en-US" altLang="en-US"/>
              <a:pPr>
                <a:defRPr/>
              </a:pPr>
              <a:t>‹#›</a:t>
            </a:fld>
            <a:endParaRPr lang="en-US" altLang="en-US"/>
          </a:p>
        </p:txBody>
      </p:sp>
    </p:spTree>
    <p:extLst>
      <p:ext uri="{BB962C8B-B14F-4D97-AF65-F5344CB8AC3E}">
        <p14:creationId xmlns:p14="http://schemas.microsoft.com/office/powerpoint/2010/main" val="1167369318"/>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F7773BF-1729-CE47-9C1E-9C6226BC781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7B78BD-721D-8C49-9503-7E0F50DC2B01}"/>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FA1E729-FF58-704A-B987-AD47A6A0B35C}" type="slidenum">
              <a:rPr lang="en-US" altLang="en-US"/>
              <a:pPr>
                <a:defRPr/>
              </a:pPr>
              <a:t>‹#›</a:t>
            </a:fld>
            <a:endParaRPr lang="en-US" altLang="en-US"/>
          </a:p>
        </p:txBody>
      </p:sp>
    </p:spTree>
    <p:extLst>
      <p:ext uri="{BB962C8B-B14F-4D97-AF65-F5344CB8AC3E}">
        <p14:creationId xmlns:p14="http://schemas.microsoft.com/office/powerpoint/2010/main" val="3953862295"/>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51751F34-2D56-E74A-8038-F7F50C9F6E92}"/>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31290D72-F690-3F4C-9C6A-635153FF55B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1FBE8DE-DF16-0F48-A6AA-6403CC5286D2}" type="slidenum">
              <a:rPr lang="en-US" altLang="en-US"/>
              <a:pPr>
                <a:defRPr/>
              </a:pPr>
              <a:t>‹#›</a:t>
            </a:fld>
            <a:endParaRPr lang="en-US" altLang="en-US"/>
          </a:p>
        </p:txBody>
      </p:sp>
    </p:spTree>
    <p:extLst>
      <p:ext uri="{BB962C8B-B14F-4D97-AF65-F5344CB8AC3E}">
        <p14:creationId xmlns:p14="http://schemas.microsoft.com/office/powerpoint/2010/main" val="3953982975"/>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1D63F6CB-0380-E34C-99E5-A70D2FBFCD9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CA670B94-D75B-CF45-A57E-9254F47DF2E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2961778-2878-934E-A741-0677D52CC46D}" type="slidenum">
              <a:rPr lang="en-US" altLang="en-US"/>
              <a:pPr>
                <a:defRPr/>
              </a:pPr>
              <a:t>‹#›</a:t>
            </a:fld>
            <a:endParaRPr lang="en-US" altLang="en-US"/>
          </a:p>
        </p:txBody>
      </p:sp>
    </p:spTree>
    <p:extLst>
      <p:ext uri="{BB962C8B-B14F-4D97-AF65-F5344CB8AC3E}">
        <p14:creationId xmlns:p14="http://schemas.microsoft.com/office/powerpoint/2010/main" val="2970967404"/>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59F6D7A-F53A-984B-9AA1-5BE2C8F442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58A80B2D-92EE-F944-A90D-54CA4631F26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776A3E1-1F3D-D744-B105-9066FE828ADE}" type="slidenum">
              <a:rPr lang="en-US" altLang="en-US"/>
              <a:pPr>
                <a:defRPr/>
              </a:pPr>
              <a:t>‹#›</a:t>
            </a:fld>
            <a:endParaRPr lang="en-US" altLang="en-US"/>
          </a:p>
        </p:txBody>
      </p:sp>
    </p:spTree>
    <p:extLst>
      <p:ext uri="{BB962C8B-B14F-4D97-AF65-F5344CB8AC3E}">
        <p14:creationId xmlns:p14="http://schemas.microsoft.com/office/powerpoint/2010/main" val="3103454741"/>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CC4B02B-6EBE-604A-A894-465D46A6484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4CB597D4-3B93-FF4A-B361-B38AFD1D985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F425975-94B9-844E-B8ED-52117BB22D52}" type="slidenum">
              <a:rPr lang="en-US" altLang="en-US"/>
              <a:pPr>
                <a:defRPr/>
              </a:pPr>
              <a:t>‹#›</a:t>
            </a:fld>
            <a:endParaRPr lang="en-US" altLang="en-US"/>
          </a:p>
        </p:txBody>
      </p:sp>
    </p:spTree>
    <p:extLst>
      <p:ext uri="{BB962C8B-B14F-4D97-AF65-F5344CB8AC3E}">
        <p14:creationId xmlns:p14="http://schemas.microsoft.com/office/powerpoint/2010/main" val="240362266"/>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53404C0-9453-E54D-A1C9-BF1BC376BBC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728E61BF-3F86-8841-8238-7276F535B7B9}"/>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4C9A156-A2CA-574E-815A-1F7611CD5A87}" type="slidenum">
              <a:rPr lang="en-US" altLang="en-US"/>
              <a:pPr>
                <a:defRPr/>
              </a:pPr>
              <a:t>‹#›</a:t>
            </a:fld>
            <a:endParaRPr lang="en-US" altLang="en-US"/>
          </a:p>
        </p:txBody>
      </p:sp>
    </p:spTree>
    <p:extLst>
      <p:ext uri="{BB962C8B-B14F-4D97-AF65-F5344CB8AC3E}">
        <p14:creationId xmlns:p14="http://schemas.microsoft.com/office/powerpoint/2010/main" val="1441227106"/>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3A18AC7-5690-0F45-BA10-39BFE34A722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C19145DA-CB4C-FD45-87D2-A33AC86E21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866EF49-D78E-DC40-A306-DC00DFD6F4FE}" type="slidenum">
              <a:rPr lang="en-US" altLang="en-US"/>
              <a:pPr>
                <a:defRPr/>
              </a:pPr>
              <a:t>‹#›</a:t>
            </a:fld>
            <a:endParaRPr lang="en-US" altLang="en-US"/>
          </a:p>
        </p:txBody>
      </p:sp>
    </p:spTree>
    <p:extLst>
      <p:ext uri="{BB962C8B-B14F-4D97-AF65-F5344CB8AC3E}">
        <p14:creationId xmlns:p14="http://schemas.microsoft.com/office/powerpoint/2010/main" val="2110332344"/>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87FF5D6-9F9C-B245-AECA-C3E47B7AB08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54A7D487-99AA-5448-811F-A9ED736D898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FAC5004-3CBE-234C-ACD8-CCD360978ED8}" type="slidenum">
              <a:rPr lang="en-US" altLang="en-US"/>
              <a:pPr>
                <a:defRPr/>
              </a:pPr>
              <a:t>‹#›</a:t>
            </a:fld>
            <a:endParaRPr lang="en-US" altLang="en-US"/>
          </a:p>
        </p:txBody>
      </p:sp>
    </p:spTree>
    <p:extLst>
      <p:ext uri="{BB962C8B-B14F-4D97-AF65-F5344CB8AC3E}">
        <p14:creationId xmlns:p14="http://schemas.microsoft.com/office/powerpoint/2010/main" val="1802164688"/>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36FA80-758A-0447-8696-048D07C80DC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6EF6F82-669C-CE4E-A5D1-258AC8B2C771}"/>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30CF5D93-73E1-D542-81DC-9D6CEB915B9A}" type="slidenum">
              <a:rPr lang="en-US" altLang="en-US"/>
              <a:pPr>
                <a:defRPr/>
              </a:pPr>
              <a:t>‹#›</a:t>
            </a:fld>
            <a:endParaRPr lang="en-US" altLang="en-US"/>
          </a:p>
        </p:txBody>
      </p:sp>
    </p:spTree>
    <p:extLst>
      <p:ext uri="{BB962C8B-B14F-4D97-AF65-F5344CB8AC3E}">
        <p14:creationId xmlns:p14="http://schemas.microsoft.com/office/powerpoint/2010/main" val="1562814474"/>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720B3560-CF21-8947-8133-FDB047FA167F}"/>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1B592F0-643C-E746-9C6B-02C884DC2C5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960D7440-FB56-4446-ADC5-3A9F6A1ADABE}"/>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DC7E03E5-6D65-C34C-BA2B-971F087AC2A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791E84BB-5A68-8C42-8D80-1D2E9B8E5500}"/>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B1F71244-1093-8044-BAE9-60278058B4B8}"/>
              </a:ext>
            </a:extLst>
          </p:cNvPr>
          <p:cNvSpPr>
            <a:spLocks noGrp="1" noChangeArrowheads="1"/>
          </p:cNvSpPr>
          <p:nvPr>
            <p:ph type="sldNum" sz="quarter" idx="12"/>
          </p:nvPr>
        </p:nvSpPr>
        <p:spPr/>
        <p:txBody>
          <a:bodyPr/>
          <a:lstStyle>
            <a:lvl1pPr>
              <a:defRPr sz="1200"/>
            </a:lvl1pPr>
          </a:lstStyle>
          <a:p>
            <a:pPr>
              <a:defRPr/>
            </a:pPr>
            <a:fld id="{14FCC962-4257-6142-A569-9AA89093BC26}" type="slidenum">
              <a:rPr lang="en-US" altLang="en-US"/>
              <a:pPr>
                <a:defRPr/>
              </a:pPr>
              <a:t>‹#›</a:t>
            </a:fld>
            <a:endParaRPr lang="en-US" altLang="en-US"/>
          </a:p>
        </p:txBody>
      </p:sp>
    </p:spTree>
    <p:extLst>
      <p:ext uri="{BB962C8B-B14F-4D97-AF65-F5344CB8AC3E}">
        <p14:creationId xmlns:p14="http://schemas.microsoft.com/office/powerpoint/2010/main" val="155933686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54D0B2-9186-4B4B-88D8-9AA95D4EEACB}"/>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DCDFF91F-BE44-014A-94FC-541CADF6968A}"/>
              </a:ext>
            </a:extLst>
          </p:cNvPr>
          <p:cNvSpPr>
            <a:spLocks noGrp="1"/>
          </p:cNvSpPr>
          <p:nvPr>
            <p:ph type="dt" sz="half" idx="10"/>
          </p:nvPr>
        </p:nvSpPr>
        <p:spPr/>
        <p:txBody>
          <a:bodyPr/>
          <a:lstStyle>
            <a:lvl1pPr>
              <a:defRPr smtClean="0"/>
            </a:lvl1pPr>
          </a:lstStyle>
          <a:p>
            <a:pPr>
              <a:defRPr/>
            </a:pPr>
            <a:fld id="{26354908-73E9-7242-A7DF-48F9D92AB94B}" type="datetime1">
              <a:rPr lang="en-US" altLang="en-US"/>
              <a:pPr>
                <a:defRPr/>
              </a:pPr>
              <a:t>2/21/20</a:t>
            </a:fld>
            <a:endParaRPr lang="en-US" altLang="en-US"/>
          </a:p>
        </p:txBody>
      </p:sp>
      <p:sp>
        <p:nvSpPr>
          <p:cNvPr id="6" name="Footer Placeholder 9">
            <a:extLst>
              <a:ext uri="{FF2B5EF4-FFF2-40B4-BE49-F238E27FC236}">
                <a16:creationId xmlns:a16="http://schemas.microsoft.com/office/drawing/2014/main" id="{9B7D53F8-1D54-8B4F-9C34-D9768E80E77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F8106B72-0F55-EB49-8439-9AB1B48B40CE}"/>
              </a:ext>
            </a:extLst>
          </p:cNvPr>
          <p:cNvSpPr>
            <a:spLocks noGrp="1"/>
          </p:cNvSpPr>
          <p:nvPr>
            <p:ph type="sldNum" sz="quarter" idx="12"/>
          </p:nvPr>
        </p:nvSpPr>
        <p:spPr/>
        <p:txBody>
          <a:bodyPr/>
          <a:lstStyle>
            <a:lvl1pPr>
              <a:defRPr smtClean="0"/>
            </a:lvl1pPr>
          </a:lstStyle>
          <a:p>
            <a:pPr>
              <a:defRPr/>
            </a:pPr>
            <a:fld id="{7E3296EF-6350-BE49-B0CF-5FD0AE02FB6F}" type="slidenum">
              <a:rPr lang="en-US" altLang="en-US"/>
              <a:pPr>
                <a:defRPr/>
              </a:pPr>
              <a:t>‹#›</a:t>
            </a:fld>
            <a:endParaRPr lang="en-US" altLang="en-US"/>
          </a:p>
        </p:txBody>
      </p:sp>
    </p:spTree>
    <p:extLst>
      <p:ext uri="{BB962C8B-B14F-4D97-AF65-F5344CB8AC3E}">
        <p14:creationId xmlns:p14="http://schemas.microsoft.com/office/powerpoint/2010/main" val="764739435"/>
      </p:ext>
    </p:extLst>
  </p:cSld>
  <p:clrMapOvr>
    <a:overrideClrMapping bg1="lt1" tx1="dk1" bg2="lt2" tx2="dk2" accent1="accent1" accent2="accent2" accent3="accent3" accent4="accent4" accent5="accent5" accent6="accent6" hlink="hlink" folHlink="folHlink"/>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1D280C7-68E3-6442-A561-EB561DEC7C2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EDD1F31-CE79-E34C-A457-FCC3E513E843}"/>
              </a:ext>
            </a:extLst>
          </p:cNvPr>
          <p:cNvSpPr>
            <a:spLocks noGrp="1" noChangeArrowheads="1"/>
          </p:cNvSpPr>
          <p:nvPr>
            <p:ph type="sldNum" sz="quarter" idx="11"/>
          </p:nvPr>
        </p:nvSpPr>
        <p:spPr>
          <a:ln/>
        </p:spPr>
        <p:txBody>
          <a:bodyPr/>
          <a:lstStyle>
            <a:lvl1pPr>
              <a:defRPr/>
            </a:lvl1pPr>
          </a:lstStyle>
          <a:p>
            <a:pPr>
              <a:defRPr/>
            </a:pPr>
            <a:fld id="{8414F10F-450F-4D42-AE87-B50754B38A67}" type="slidenum">
              <a:rPr lang="en-US" altLang="en-US"/>
              <a:pPr>
                <a:defRPr/>
              </a:pPr>
              <a:t>‹#›</a:t>
            </a:fld>
            <a:endParaRPr lang="en-US" altLang="en-US"/>
          </a:p>
        </p:txBody>
      </p:sp>
    </p:spTree>
    <p:extLst>
      <p:ext uri="{BB962C8B-B14F-4D97-AF65-F5344CB8AC3E}">
        <p14:creationId xmlns:p14="http://schemas.microsoft.com/office/powerpoint/2010/main" val="3959804899"/>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A903F41-FE37-DC48-AC7B-2EF6E77896E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8B15C67-71B5-B440-9877-46CD1CECC9CA}"/>
              </a:ext>
            </a:extLst>
          </p:cNvPr>
          <p:cNvSpPr>
            <a:spLocks noGrp="1" noChangeArrowheads="1"/>
          </p:cNvSpPr>
          <p:nvPr>
            <p:ph type="sldNum" sz="quarter" idx="11"/>
          </p:nvPr>
        </p:nvSpPr>
        <p:spPr>
          <a:ln/>
        </p:spPr>
        <p:txBody>
          <a:bodyPr/>
          <a:lstStyle>
            <a:lvl1pPr>
              <a:defRPr/>
            </a:lvl1pPr>
          </a:lstStyle>
          <a:p>
            <a:pPr>
              <a:defRPr/>
            </a:pPr>
            <a:fld id="{525BB441-19B0-EB42-A367-3270C8B89085}" type="slidenum">
              <a:rPr lang="en-US" altLang="en-US"/>
              <a:pPr>
                <a:defRPr/>
              </a:pPr>
              <a:t>‹#›</a:t>
            </a:fld>
            <a:endParaRPr lang="en-US" altLang="en-US"/>
          </a:p>
        </p:txBody>
      </p:sp>
    </p:spTree>
    <p:extLst>
      <p:ext uri="{BB962C8B-B14F-4D97-AF65-F5344CB8AC3E}">
        <p14:creationId xmlns:p14="http://schemas.microsoft.com/office/powerpoint/2010/main" val="2695632702"/>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2BFD052-92FF-F543-9137-39E35DAA9D4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485C752-27E3-5144-8894-393C521E7B12}"/>
              </a:ext>
            </a:extLst>
          </p:cNvPr>
          <p:cNvSpPr>
            <a:spLocks noGrp="1" noChangeArrowheads="1"/>
          </p:cNvSpPr>
          <p:nvPr>
            <p:ph type="sldNum" sz="quarter" idx="11"/>
          </p:nvPr>
        </p:nvSpPr>
        <p:spPr>
          <a:ln/>
        </p:spPr>
        <p:txBody>
          <a:bodyPr/>
          <a:lstStyle>
            <a:lvl1pPr>
              <a:defRPr/>
            </a:lvl1pPr>
          </a:lstStyle>
          <a:p>
            <a:pPr>
              <a:defRPr/>
            </a:pPr>
            <a:fld id="{56AEF749-97F2-2549-AC24-4DC4FEF73A35}" type="slidenum">
              <a:rPr lang="en-US" altLang="en-US"/>
              <a:pPr>
                <a:defRPr/>
              </a:pPr>
              <a:t>‹#›</a:t>
            </a:fld>
            <a:endParaRPr lang="en-US" altLang="en-US"/>
          </a:p>
        </p:txBody>
      </p:sp>
    </p:spTree>
    <p:extLst>
      <p:ext uri="{BB962C8B-B14F-4D97-AF65-F5344CB8AC3E}">
        <p14:creationId xmlns:p14="http://schemas.microsoft.com/office/powerpoint/2010/main" val="2603411221"/>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18A0A9A-89C1-2441-B78A-0239AA17EF5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79155714-34D3-DA4A-BEFF-65BECB09AE96}"/>
              </a:ext>
            </a:extLst>
          </p:cNvPr>
          <p:cNvSpPr>
            <a:spLocks noGrp="1" noChangeArrowheads="1"/>
          </p:cNvSpPr>
          <p:nvPr>
            <p:ph type="sldNum" sz="quarter" idx="11"/>
          </p:nvPr>
        </p:nvSpPr>
        <p:spPr>
          <a:ln/>
        </p:spPr>
        <p:txBody>
          <a:bodyPr/>
          <a:lstStyle>
            <a:lvl1pPr>
              <a:defRPr/>
            </a:lvl1pPr>
          </a:lstStyle>
          <a:p>
            <a:pPr>
              <a:defRPr/>
            </a:pPr>
            <a:fld id="{C082634B-D4D6-0B45-9BEF-5C821DA8C470}" type="slidenum">
              <a:rPr lang="en-US" altLang="en-US"/>
              <a:pPr>
                <a:defRPr/>
              </a:pPr>
              <a:t>‹#›</a:t>
            </a:fld>
            <a:endParaRPr lang="en-US" altLang="en-US"/>
          </a:p>
        </p:txBody>
      </p:sp>
    </p:spTree>
    <p:extLst>
      <p:ext uri="{BB962C8B-B14F-4D97-AF65-F5344CB8AC3E}">
        <p14:creationId xmlns:p14="http://schemas.microsoft.com/office/powerpoint/2010/main" val="1735190456"/>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BDF51A0-B85E-BC4F-BD9D-835EFAFBED1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DD42FE46-697A-B84C-BAC2-BA0E396A77F1}"/>
              </a:ext>
            </a:extLst>
          </p:cNvPr>
          <p:cNvSpPr>
            <a:spLocks noGrp="1" noChangeArrowheads="1"/>
          </p:cNvSpPr>
          <p:nvPr>
            <p:ph type="sldNum" sz="quarter" idx="11"/>
          </p:nvPr>
        </p:nvSpPr>
        <p:spPr>
          <a:ln/>
        </p:spPr>
        <p:txBody>
          <a:bodyPr/>
          <a:lstStyle>
            <a:lvl1pPr>
              <a:defRPr/>
            </a:lvl1pPr>
          </a:lstStyle>
          <a:p>
            <a:pPr>
              <a:defRPr/>
            </a:pPr>
            <a:fld id="{F2638C93-DDC8-324B-8909-FA14536BF70B}" type="slidenum">
              <a:rPr lang="en-US" altLang="en-US"/>
              <a:pPr>
                <a:defRPr/>
              </a:pPr>
              <a:t>‹#›</a:t>
            </a:fld>
            <a:endParaRPr lang="en-US" altLang="en-US"/>
          </a:p>
        </p:txBody>
      </p:sp>
    </p:spTree>
    <p:extLst>
      <p:ext uri="{BB962C8B-B14F-4D97-AF65-F5344CB8AC3E}">
        <p14:creationId xmlns:p14="http://schemas.microsoft.com/office/powerpoint/2010/main" val="2306825128"/>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26798E86-C759-A64B-A5C6-F7CA0B2A370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76EA255-1582-3248-912A-DD0818719D2C}"/>
              </a:ext>
            </a:extLst>
          </p:cNvPr>
          <p:cNvSpPr>
            <a:spLocks noGrp="1" noChangeArrowheads="1"/>
          </p:cNvSpPr>
          <p:nvPr>
            <p:ph type="sldNum" sz="quarter" idx="11"/>
          </p:nvPr>
        </p:nvSpPr>
        <p:spPr>
          <a:ln/>
        </p:spPr>
        <p:txBody>
          <a:bodyPr/>
          <a:lstStyle>
            <a:lvl1pPr>
              <a:defRPr/>
            </a:lvl1pPr>
          </a:lstStyle>
          <a:p>
            <a:pPr>
              <a:defRPr/>
            </a:pPr>
            <a:fld id="{09B1F434-1C1C-7A4A-B3CB-C1B2BBB9A818}" type="slidenum">
              <a:rPr lang="en-US" altLang="en-US"/>
              <a:pPr>
                <a:defRPr/>
              </a:pPr>
              <a:t>‹#›</a:t>
            </a:fld>
            <a:endParaRPr lang="en-US" altLang="en-US"/>
          </a:p>
        </p:txBody>
      </p:sp>
    </p:spTree>
    <p:extLst>
      <p:ext uri="{BB962C8B-B14F-4D97-AF65-F5344CB8AC3E}">
        <p14:creationId xmlns:p14="http://schemas.microsoft.com/office/powerpoint/2010/main" val="2262011512"/>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6F777E1-95D1-B64D-860C-B36DCA2932E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27BEA45-658A-FF4B-8C02-3C2191782C7B}"/>
              </a:ext>
            </a:extLst>
          </p:cNvPr>
          <p:cNvSpPr>
            <a:spLocks noGrp="1" noChangeArrowheads="1"/>
          </p:cNvSpPr>
          <p:nvPr>
            <p:ph type="sldNum" sz="quarter" idx="11"/>
          </p:nvPr>
        </p:nvSpPr>
        <p:spPr>
          <a:ln/>
        </p:spPr>
        <p:txBody>
          <a:bodyPr/>
          <a:lstStyle>
            <a:lvl1pPr>
              <a:defRPr/>
            </a:lvl1pPr>
          </a:lstStyle>
          <a:p>
            <a:pPr>
              <a:defRPr/>
            </a:pPr>
            <a:fld id="{3080B99E-26C8-A54A-B4B8-57D0E71B4426}" type="slidenum">
              <a:rPr lang="en-US" altLang="en-US"/>
              <a:pPr>
                <a:defRPr/>
              </a:pPr>
              <a:t>‹#›</a:t>
            </a:fld>
            <a:endParaRPr lang="en-US" altLang="en-US"/>
          </a:p>
        </p:txBody>
      </p:sp>
    </p:spTree>
    <p:extLst>
      <p:ext uri="{BB962C8B-B14F-4D97-AF65-F5344CB8AC3E}">
        <p14:creationId xmlns:p14="http://schemas.microsoft.com/office/powerpoint/2010/main" val="2361028000"/>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F0CC16D-4E85-904A-84DC-A76A7BB44BC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92B96B3-1576-9B4C-BA9F-49EFE210E9B1}"/>
              </a:ext>
            </a:extLst>
          </p:cNvPr>
          <p:cNvSpPr>
            <a:spLocks noGrp="1" noChangeArrowheads="1"/>
          </p:cNvSpPr>
          <p:nvPr>
            <p:ph type="sldNum" sz="quarter" idx="11"/>
          </p:nvPr>
        </p:nvSpPr>
        <p:spPr>
          <a:ln/>
        </p:spPr>
        <p:txBody>
          <a:bodyPr/>
          <a:lstStyle>
            <a:lvl1pPr>
              <a:defRPr/>
            </a:lvl1pPr>
          </a:lstStyle>
          <a:p>
            <a:pPr>
              <a:defRPr/>
            </a:pPr>
            <a:fld id="{54AF3157-837A-FE49-B4CF-FBE9A56481DC}" type="slidenum">
              <a:rPr lang="en-US" altLang="en-US"/>
              <a:pPr>
                <a:defRPr/>
              </a:pPr>
              <a:t>‹#›</a:t>
            </a:fld>
            <a:endParaRPr lang="en-US" altLang="en-US"/>
          </a:p>
        </p:txBody>
      </p:sp>
    </p:spTree>
    <p:extLst>
      <p:ext uri="{BB962C8B-B14F-4D97-AF65-F5344CB8AC3E}">
        <p14:creationId xmlns:p14="http://schemas.microsoft.com/office/powerpoint/2010/main" val="828689916"/>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C7EDAAD-FB09-BE44-9DFA-7569CBA296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8FF3B55E-D9B5-6D44-A77F-C37586151793}"/>
              </a:ext>
            </a:extLst>
          </p:cNvPr>
          <p:cNvSpPr>
            <a:spLocks noGrp="1" noChangeArrowheads="1"/>
          </p:cNvSpPr>
          <p:nvPr>
            <p:ph type="sldNum" sz="quarter" idx="11"/>
          </p:nvPr>
        </p:nvSpPr>
        <p:spPr>
          <a:ln/>
        </p:spPr>
        <p:txBody>
          <a:bodyPr/>
          <a:lstStyle>
            <a:lvl1pPr>
              <a:defRPr/>
            </a:lvl1pPr>
          </a:lstStyle>
          <a:p>
            <a:pPr>
              <a:defRPr/>
            </a:pPr>
            <a:fld id="{292E0B19-EF9C-CD4B-9975-80E3C8554623}" type="slidenum">
              <a:rPr lang="en-US" altLang="en-US"/>
              <a:pPr>
                <a:defRPr/>
              </a:pPr>
              <a:t>‹#›</a:t>
            </a:fld>
            <a:endParaRPr lang="en-US" altLang="en-US"/>
          </a:p>
        </p:txBody>
      </p:sp>
    </p:spTree>
    <p:extLst>
      <p:ext uri="{BB962C8B-B14F-4D97-AF65-F5344CB8AC3E}">
        <p14:creationId xmlns:p14="http://schemas.microsoft.com/office/powerpoint/2010/main" val="3529731482"/>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269343C-14F3-A647-83B8-695624A4524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30D5E00-5512-B54F-AC20-76C22603A109}"/>
              </a:ext>
            </a:extLst>
          </p:cNvPr>
          <p:cNvSpPr>
            <a:spLocks noGrp="1" noChangeArrowheads="1"/>
          </p:cNvSpPr>
          <p:nvPr>
            <p:ph type="sldNum" sz="quarter" idx="11"/>
          </p:nvPr>
        </p:nvSpPr>
        <p:spPr>
          <a:ln/>
        </p:spPr>
        <p:txBody>
          <a:bodyPr/>
          <a:lstStyle>
            <a:lvl1pPr>
              <a:defRPr/>
            </a:lvl1pPr>
          </a:lstStyle>
          <a:p>
            <a:pPr>
              <a:defRPr/>
            </a:pPr>
            <a:fld id="{6C17DC18-27FF-C841-A741-FB375DAE5133}" type="slidenum">
              <a:rPr lang="en-US" altLang="en-US"/>
              <a:pPr>
                <a:defRPr/>
              </a:pPr>
              <a:t>‹#›</a:t>
            </a:fld>
            <a:endParaRPr lang="en-US" altLang="en-US"/>
          </a:p>
        </p:txBody>
      </p:sp>
    </p:spTree>
    <p:extLst>
      <p:ext uri="{BB962C8B-B14F-4D97-AF65-F5344CB8AC3E}">
        <p14:creationId xmlns:p14="http://schemas.microsoft.com/office/powerpoint/2010/main" val="2009332534"/>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D0F67C52-A253-5345-AF8D-8E95A247A3B1}"/>
              </a:ext>
            </a:extLst>
          </p:cNvPr>
          <p:cNvSpPr>
            <a:spLocks noGrp="1"/>
          </p:cNvSpPr>
          <p:nvPr>
            <p:ph type="dt" sz="half" idx="10"/>
          </p:nvPr>
        </p:nvSpPr>
        <p:spPr/>
        <p:txBody>
          <a:bodyPr/>
          <a:lstStyle>
            <a:lvl1pPr>
              <a:defRPr smtClean="0"/>
            </a:lvl1pPr>
          </a:lstStyle>
          <a:p>
            <a:pPr>
              <a:defRPr/>
            </a:pPr>
            <a:fld id="{B9BFA601-6920-6743-A3EF-51F6BDC58D69}" type="datetime1">
              <a:rPr lang="en-US" altLang="en-US"/>
              <a:pPr>
                <a:defRPr/>
              </a:pPr>
              <a:t>2/21/20</a:t>
            </a:fld>
            <a:endParaRPr lang="en-US" altLang="en-US"/>
          </a:p>
        </p:txBody>
      </p:sp>
      <p:sp>
        <p:nvSpPr>
          <p:cNvPr id="5" name="Footer Placeholder 5">
            <a:extLst>
              <a:ext uri="{FF2B5EF4-FFF2-40B4-BE49-F238E27FC236}">
                <a16:creationId xmlns:a16="http://schemas.microsoft.com/office/drawing/2014/main" id="{58714030-D658-D648-BB90-84F6E88EE87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35757725-0AEB-4642-93D4-6594D9717F20}"/>
              </a:ext>
            </a:extLst>
          </p:cNvPr>
          <p:cNvSpPr>
            <a:spLocks noGrp="1"/>
          </p:cNvSpPr>
          <p:nvPr>
            <p:ph type="sldNum" sz="quarter" idx="12"/>
          </p:nvPr>
        </p:nvSpPr>
        <p:spPr/>
        <p:txBody>
          <a:bodyPr/>
          <a:lstStyle>
            <a:lvl1pPr>
              <a:defRPr smtClean="0"/>
            </a:lvl1pPr>
          </a:lstStyle>
          <a:p>
            <a:pPr>
              <a:defRPr/>
            </a:pPr>
            <a:fld id="{D5C2E96E-5531-634D-8F24-A6D047C53B3E}" type="slidenum">
              <a:rPr lang="en-US" altLang="en-US"/>
              <a:pPr>
                <a:defRPr/>
              </a:pPr>
              <a:t>‹#›</a:t>
            </a:fld>
            <a:endParaRPr lang="en-US" altLang="en-US"/>
          </a:p>
        </p:txBody>
      </p:sp>
    </p:spTree>
    <p:extLst>
      <p:ext uri="{BB962C8B-B14F-4D97-AF65-F5344CB8AC3E}">
        <p14:creationId xmlns:p14="http://schemas.microsoft.com/office/powerpoint/2010/main" val="3651476648"/>
      </p:ext>
    </p:extLst>
  </p:cSld>
  <p:clrMapOvr>
    <a:overrideClrMapping bg1="lt1" tx1="dk1" bg2="lt2" tx2="dk2" accent1="accent1" accent2="accent2" accent3="accent3" accent4="accent4" accent5="accent5" accent6="accent6" hlink="hlink" folHlink="folHlink"/>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903FA-8A3E-2745-9AD6-3E41E4071F6B}"/>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1001DD57-9D82-9F4B-BF82-42E911921B23}"/>
              </a:ext>
            </a:extLst>
          </p:cNvPr>
          <p:cNvSpPr>
            <a:spLocks noGrp="1" noChangeArrowheads="1"/>
          </p:cNvSpPr>
          <p:nvPr>
            <p:ph type="sldNum" sz="quarter" idx="11"/>
          </p:nvPr>
        </p:nvSpPr>
        <p:spPr>
          <a:ln/>
        </p:spPr>
        <p:txBody>
          <a:bodyPr/>
          <a:lstStyle>
            <a:lvl1pPr>
              <a:defRPr/>
            </a:lvl1pPr>
          </a:lstStyle>
          <a:p>
            <a:pPr>
              <a:defRPr/>
            </a:pPr>
            <a:fld id="{3F84B218-4F08-C548-8041-2CC38A2C2F0A}" type="slidenum">
              <a:rPr lang="en-US" altLang="en-US"/>
              <a:pPr>
                <a:defRPr/>
              </a:pPr>
              <a:t>‹#›</a:t>
            </a:fld>
            <a:endParaRPr lang="en-US" altLang="en-US"/>
          </a:p>
        </p:txBody>
      </p:sp>
    </p:spTree>
    <p:extLst>
      <p:ext uri="{BB962C8B-B14F-4D97-AF65-F5344CB8AC3E}">
        <p14:creationId xmlns:p14="http://schemas.microsoft.com/office/powerpoint/2010/main" val="120046970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DB6AAAC2-5E5D-F341-856A-70181DB3C054}"/>
              </a:ext>
            </a:extLst>
          </p:cNvPr>
          <p:cNvSpPr>
            <a:spLocks noGrp="1"/>
          </p:cNvSpPr>
          <p:nvPr>
            <p:ph type="dt" sz="half" idx="12"/>
          </p:nvPr>
        </p:nvSpPr>
        <p:spPr/>
        <p:txBody>
          <a:bodyPr/>
          <a:lstStyle>
            <a:lvl1pPr>
              <a:defRPr smtClean="0"/>
            </a:lvl1pPr>
          </a:lstStyle>
          <a:p>
            <a:pPr>
              <a:defRPr/>
            </a:pPr>
            <a:fld id="{071325E8-BFAA-444B-8CD0-13ACE902E855}" type="datetime1">
              <a:rPr lang="en-US" altLang="en-US"/>
              <a:pPr>
                <a:defRPr/>
              </a:pPr>
              <a:t>2/21/20</a:t>
            </a:fld>
            <a:endParaRPr lang="en-US" altLang="en-US"/>
          </a:p>
        </p:txBody>
      </p:sp>
      <p:sp>
        <p:nvSpPr>
          <p:cNvPr id="5" name="Footer Placeholder 5">
            <a:extLst>
              <a:ext uri="{FF2B5EF4-FFF2-40B4-BE49-F238E27FC236}">
                <a16:creationId xmlns:a16="http://schemas.microsoft.com/office/drawing/2014/main" id="{8EFC929D-6727-004B-B123-65CC81487FA7}"/>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848BC32C-1AE9-AD47-AB66-37A29914DCD9}"/>
              </a:ext>
            </a:extLst>
          </p:cNvPr>
          <p:cNvSpPr>
            <a:spLocks noGrp="1"/>
          </p:cNvSpPr>
          <p:nvPr>
            <p:ph type="sldNum" sz="quarter" idx="14"/>
          </p:nvPr>
        </p:nvSpPr>
        <p:spPr/>
        <p:txBody>
          <a:bodyPr/>
          <a:lstStyle>
            <a:lvl1pPr>
              <a:defRPr smtClean="0"/>
            </a:lvl1pPr>
          </a:lstStyle>
          <a:p>
            <a:pPr>
              <a:defRPr/>
            </a:pPr>
            <a:fld id="{617BD3AD-7ECE-8448-AB2E-DFAF7E2579F1}" type="slidenum">
              <a:rPr lang="en-US" altLang="en-US"/>
              <a:pPr>
                <a:defRPr/>
              </a:pPr>
              <a:t>‹#›</a:t>
            </a:fld>
            <a:endParaRPr lang="en-US" altLang="en-US"/>
          </a:p>
        </p:txBody>
      </p:sp>
    </p:spTree>
    <p:extLst>
      <p:ext uri="{BB962C8B-B14F-4D97-AF65-F5344CB8AC3E}">
        <p14:creationId xmlns:p14="http://schemas.microsoft.com/office/powerpoint/2010/main" val="36832956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6B1F53-E2BB-3B4C-8E3B-DCE05FB848CE}"/>
              </a:ext>
            </a:extLst>
          </p:cNvPr>
          <p:cNvSpPr>
            <a:spLocks noGrp="1"/>
          </p:cNvSpPr>
          <p:nvPr>
            <p:ph type="dt" sz="half" idx="10"/>
          </p:nvPr>
        </p:nvSpPr>
        <p:spPr/>
        <p:txBody>
          <a:bodyPr/>
          <a:lstStyle>
            <a:lvl1pPr>
              <a:defRPr smtClean="0"/>
            </a:lvl1pPr>
          </a:lstStyle>
          <a:p>
            <a:pPr>
              <a:defRPr/>
            </a:pPr>
            <a:fld id="{87BA055F-9841-7242-B081-023BB73B032B}" type="datetime1">
              <a:rPr lang="en-US" altLang="en-US"/>
              <a:pPr>
                <a:defRPr/>
              </a:pPr>
              <a:t>2/21/20</a:t>
            </a:fld>
            <a:endParaRPr lang="en-US" altLang="en-US"/>
          </a:p>
        </p:txBody>
      </p:sp>
      <p:sp>
        <p:nvSpPr>
          <p:cNvPr id="5" name="Footer Placeholder 4">
            <a:extLst>
              <a:ext uri="{FF2B5EF4-FFF2-40B4-BE49-F238E27FC236}">
                <a16:creationId xmlns:a16="http://schemas.microsoft.com/office/drawing/2014/main" id="{6ACAE3A2-CF2F-9B42-917F-06CF519AD46E}"/>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C5D5537B-AD8D-9548-A717-76B9826C9E64}"/>
              </a:ext>
            </a:extLst>
          </p:cNvPr>
          <p:cNvSpPr>
            <a:spLocks noGrp="1"/>
          </p:cNvSpPr>
          <p:nvPr>
            <p:ph type="sldNum" sz="quarter" idx="12"/>
          </p:nvPr>
        </p:nvSpPr>
        <p:spPr/>
        <p:txBody>
          <a:bodyPr/>
          <a:lstStyle>
            <a:lvl1pPr>
              <a:defRPr smtClean="0"/>
            </a:lvl1pPr>
          </a:lstStyle>
          <a:p>
            <a:pPr>
              <a:defRPr/>
            </a:pPr>
            <a:fld id="{288B716E-48C5-694C-BEFB-364FBF88EEA4}" type="slidenum">
              <a:rPr lang="en-US" altLang="en-US"/>
              <a:pPr>
                <a:defRPr/>
              </a:pPr>
              <a:t>‹#›</a:t>
            </a:fld>
            <a:endParaRPr lang="en-US" altLang="en-US"/>
          </a:p>
        </p:txBody>
      </p:sp>
    </p:spTree>
    <p:extLst>
      <p:ext uri="{BB962C8B-B14F-4D97-AF65-F5344CB8AC3E}">
        <p14:creationId xmlns:p14="http://schemas.microsoft.com/office/powerpoint/2010/main" val="2370996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BA88275-8A65-1E4C-8604-F38DCD4E053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2C845672-26B6-6248-A87B-E5BB80394E5E}"/>
              </a:ext>
            </a:extLst>
          </p:cNvPr>
          <p:cNvSpPr>
            <a:spLocks noGrp="1" noChangeArrowheads="1"/>
          </p:cNvSpPr>
          <p:nvPr>
            <p:ph type="sldNum" sz="quarter" idx="11"/>
          </p:nvPr>
        </p:nvSpPr>
        <p:spPr>
          <a:ln/>
        </p:spPr>
        <p:txBody>
          <a:bodyPr/>
          <a:lstStyle>
            <a:lvl1pPr>
              <a:defRPr/>
            </a:lvl1pPr>
          </a:lstStyle>
          <a:p>
            <a:pPr>
              <a:defRPr/>
            </a:pPr>
            <a:fld id="{F4DBF7EF-BBA1-3941-9438-CF1D9D55DC54}" type="slidenum">
              <a:rPr lang="en-US" altLang="en-US"/>
              <a:pPr>
                <a:defRPr/>
              </a:pPr>
              <a:t>‹#›</a:t>
            </a:fld>
            <a:endParaRPr lang="en-US" altLang="en-US"/>
          </a:p>
        </p:txBody>
      </p:sp>
    </p:spTree>
    <p:extLst>
      <p:ext uri="{BB962C8B-B14F-4D97-AF65-F5344CB8AC3E}">
        <p14:creationId xmlns:p14="http://schemas.microsoft.com/office/powerpoint/2010/main" val="2197710554"/>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A91E1E47-B72A-0142-B854-A01D3B9566A4}"/>
              </a:ext>
            </a:extLst>
          </p:cNvPr>
          <p:cNvSpPr>
            <a:spLocks noGrp="1"/>
          </p:cNvSpPr>
          <p:nvPr>
            <p:ph type="dt" sz="half" idx="10"/>
          </p:nvPr>
        </p:nvSpPr>
        <p:spPr/>
        <p:txBody>
          <a:bodyPr/>
          <a:lstStyle>
            <a:lvl1pPr>
              <a:defRPr smtClean="0"/>
            </a:lvl1pPr>
          </a:lstStyle>
          <a:p>
            <a:pPr>
              <a:defRPr/>
            </a:pPr>
            <a:fld id="{9983ACC2-AA8B-CB43-A764-00CEFE65C405}" type="datetime1">
              <a:rPr lang="en-US" altLang="en-US"/>
              <a:pPr>
                <a:defRPr/>
              </a:pPr>
              <a:t>2/21/20</a:t>
            </a:fld>
            <a:endParaRPr lang="en-US" altLang="en-US"/>
          </a:p>
        </p:txBody>
      </p:sp>
      <p:sp>
        <p:nvSpPr>
          <p:cNvPr id="6" name="Footer Placeholder 5">
            <a:extLst>
              <a:ext uri="{FF2B5EF4-FFF2-40B4-BE49-F238E27FC236}">
                <a16:creationId xmlns:a16="http://schemas.microsoft.com/office/drawing/2014/main" id="{78AC0944-118A-5C48-9DCC-9B1913F924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3C232208-A904-A248-BB81-265A77CF7D07}"/>
              </a:ext>
            </a:extLst>
          </p:cNvPr>
          <p:cNvSpPr>
            <a:spLocks noGrp="1"/>
          </p:cNvSpPr>
          <p:nvPr>
            <p:ph type="sldNum" sz="quarter" idx="12"/>
          </p:nvPr>
        </p:nvSpPr>
        <p:spPr/>
        <p:txBody>
          <a:bodyPr/>
          <a:lstStyle>
            <a:lvl1pPr>
              <a:defRPr smtClean="0"/>
            </a:lvl1pPr>
          </a:lstStyle>
          <a:p>
            <a:pPr>
              <a:defRPr/>
            </a:pPr>
            <a:fld id="{4F0DB96B-AC2F-B140-B9F6-90583CE8FB49}" type="slidenum">
              <a:rPr lang="en-US" altLang="en-US"/>
              <a:pPr>
                <a:defRPr/>
              </a:pPr>
              <a:t>‹#›</a:t>
            </a:fld>
            <a:endParaRPr lang="en-US" altLang="en-US"/>
          </a:p>
        </p:txBody>
      </p:sp>
    </p:spTree>
    <p:extLst>
      <p:ext uri="{BB962C8B-B14F-4D97-AF65-F5344CB8AC3E}">
        <p14:creationId xmlns:p14="http://schemas.microsoft.com/office/powerpoint/2010/main" val="29531712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840C999D-EC13-E141-A0E2-59C87662164A}"/>
              </a:ext>
            </a:extLst>
          </p:cNvPr>
          <p:cNvSpPr>
            <a:spLocks noGrp="1"/>
          </p:cNvSpPr>
          <p:nvPr>
            <p:ph type="dt" sz="half" idx="10"/>
          </p:nvPr>
        </p:nvSpPr>
        <p:spPr/>
        <p:txBody>
          <a:bodyPr/>
          <a:lstStyle>
            <a:lvl1pPr>
              <a:defRPr smtClean="0"/>
            </a:lvl1pPr>
          </a:lstStyle>
          <a:p>
            <a:pPr>
              <a:defRPr/>
            </a:pPr>
            <a:fld id="{1729E5D4-F155-5B4F-BE20-93CD661F9210}" type="datetime1">
              <a:rPr lang="en-US" altLang="en-US"/>
              <a:pPr>
                <a:defRPr/>
              </a:pPr>
              <a:t>2/21/20</a:t>
            </a:fld>
            <a:endParaRPr lang="en-US" altLang="en-US"/>
          </a:p>
        </p:txBody>
      </p:sp>
      <p:sp>
        <p:nvSpPr>
          <p:cNvPr id="8" name="Footer Placeholder 6">
            <a:extLst>
              <a:ext uri="{FF2B5EF4-FFF2-40B4-BE49-F238E27FC236}">
                <a16:creationId xmlns:a16="http://schemas.microsoft.com/office/drawing/2014/main" id="{F00D0271-B341-AE48-BF2C-338301E00B42}"/>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9E954BF7-7C31-E146-A633-7E0AF46C4BEF}"/>
              </a:ext>
            </a:extLst>
          </p:cNvPr>
          <p:cNvSpPr>
            <a:spLocks noGrp="1"/>
          </p:cNvSpPr>
          <p:nvPr>
            <p:ph type="sldNum" sz="quarter" idx="12"/>
          </p:nvPr>
        </p:nvSpPr>
        <p:spPr/>
        <p:txBody>
          <a:bodyPr/>
          <a:lstStyle>
            <a:lvl1pPr>
              <a:defRPr smtClean="0"/>
            </a:lvl1pPr>
          </a:lstStyle>
          <a:p>
            <a:pPr>
              <a:defRPr/>
            </a:pPr>
            <a:fld id="{05441CF7-C147-9C4F-8504-690148DEE808}" type="slidenum">
              <a:rPr lang="en-US" altLang="en-US"/>
              <a:pPr>
                <a:defRPr/>
              </a:pPr>
              <a:t>‹#›</a:t>
            </a:fld>
            <a:endParaRPr lang="en-US" altLang="en-US"/>
          </a:p>
        </p:txBody>
      </p:sp>
    </p:spTree>
    <p:extLst>
      <p:ext uri="{BB962C8B-B14F-4D97-AF65-F5344CB8AC3E}">
        <p14:creationId xmlns:p14="http://schemas.microsoft.com/office/powerpoint/2010/main" val="7289975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84DA9865-1EC5-7E43-8799-E5DC01CF7EA1}"/>
              </a:ext>
            </a:extLst>
          </p:cNvPr>
          <p:cNvSpPr>
            <a:spLocks noGrp="1"/>
          </p:cNvSpPr>
          <p:nvPr>
            <p:ph type="dt" sz="half" idx="10"/>
          </p:nvPr>
        </p:nvSpPr>
        <p:spPr/>
        <p:txBody>
          <a:bodyPr/>
          <a:lstStyle>
            <a:lvl1pPr>
              <a:defRPr smtClean="0"/>
            </a:lvl1pPr>
          </a:lstStyle>
          <a:p>
            <a:pPr>
              <a:defRPr/>
            </a:pPr>
            <a:fld id="{AC5A626E-A784-C740-B961-28FD05BD5CB7}" type="datetime1">
              <a:rPr lang="en-US" altLang="en-US"/>
              <a:pPr>
                <a:defRPr/>
              </a:pPr>
              <a:t>2/21/20</a:t>
            </a:fld>
            <a:endParaRPr lang="en-US" altLang="en-US"/>
          </a:p>
        </p:txBody>
      </p:sp>
      <p:sp>
        <p:nvSpPr>
          <p:cNvPr id="4" name="Footer Placeholder 6">
            <a:extLst>
              <a:ext uri="{FF2B5EF4-FFF2-40B4-BE49-F238E27FC236}">
                <a16:creationId xmlns:a16="http://schemas.microsoft.com/office/drawing/2014/main" id="{0175EA91-94B3-1343-B175-FC630EEA5E2D}"/>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D957A51C-5FDD-0E4B-BC19-EE3D62260931}"/>
              </a:ext>
            </a:extLst>
          </p:cNvPr>
          <p:cNvSpPr>
            <a:spLocks noGrp="1"/>
          </p:cNvSpPr>
          <p:nvPr>
            <p:ph type="sldNum" sz="quarter" idx="12"/>
          </p:nvPr>
        </p:nvSpPr>
        <p:spPr/>
        <p:txBody>
          <a:bodyPr/>
          <a:lstStyle>
            <a:lvl1pPr>
              <a:defRPr smtClean="0"/>
            </a:lvl1pPr>
          </a:lstStyle>
          <a:p>
            <a:pPr>
              <a:defRPr/>
            </a:pPr>
            <a:fld id="{20D9DE5D-54E9-6142-85A3-88524CBBDA1A}" type="slidenum">
              <a:rPr lang="en-US" altLang="en-US"/>
              <a:pPr>
                <a:defRPr/>
              </a:pPr>
              <a:t>‹#›</a:t>
            </a:fld>
            <a:endParaRPr lang="en-US" altLang="en-US"/>
          </a:p>
        </p:txBody>
      </p:sp>
    </p:spTree>
    <p:extLst>
      <p:ext uri="{BB962C8B-B14F-4D97-AF65-F5344CB8AC3E}">
        <p14:creationId xmlns:p14="http://schemas.microsoft.com/office/powerpoint/2010/main" val="16128481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6EA3386-1B06-4244-BD16-6185D21630A5}"/>
              </a:ext>
            </a:extLst>
          </p:cNvPr>
          <p:cNvSpPr>
            <a:spLocks noGrp="1"/>
          </p:cNvSpPr>
          <p:nvPr>
            <p:ph type="dt" sz="half" idx="10"/>
          </p:nvPr>
        </p:nvSpPr>
        <p:spPr/>
        <p:txBody>
          <a:bodyPr/>
          <a:lstStyle>
            <a:lvl1pPr>
              <a:defRPr smtClean="0"/>
            </a:lvl1pPr>
          </a:lstStyle>
          <a:p>
            <a:pPr>
              <a:defRPr/>
            </a:pPr>
            <a:fld id="{DAABB427-921A-244B-A52B-A1074A7712CE}" type="datetime1">
              <a:rPr lang="en-US" altLang="en-US"/>
              <a:pPr>
                <a:defRPr/>
              </a:pPr>
              <a:t>2/21/20</a:t>
            </a:fld>
            <a:endParaRPr lang="en-US" altLang="en-US"/>
          </a:p>
        </p:txBody>
      </p:sp>
      <p:sp>
        <p:nvSpPr>
          <p:cNvPr id="3" name="Footer Placeholder 5">
            <a:extLst>
              <a:ext uri="{FF2B5EF4-FFF2-40B4-BE49-F238E27FC236}">
                <a16:creationId xmlns:a16="http://schemas.microsoft.com/office/drawing/2014/main" id="{F4F45843-B189-BB49-A90E-FE237563370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0CA89265-30CC-2F46-BD26-BD678F8C72C9}"/>
              </a:ext>
            </a:extLst>
          </p:cNvPr>
          <p:cNvSpPr>
            <a:spLocks noGrp="1"/>
          </p:cNvSpPr>
          <p:nvPr>
            <p:ph type="sldNum" sz="quarter" idx="12"/>
          </p:nvPr>
        </p:nvSpPr>
        <p:spPr/>
        <p:txBody>
          <a:bodyPr/>
          <a:lstStyle>
            <a:lvl1pPr>
              <a:defRPr smtClean="0"/>
            </a:lvl1pPr>
          </a:lstStyle>
          <a:p>
            <a:pPr>
              <a:defRPr/>
            </a:pPr>
            <a:fld id="{5E08DF03-DB11-D347-9059-C87EAE3A75AB}" type="slidenum">
              <a:rPr lang="en-US" altLang="en-US"/>
              <a:pPr>
                <a:defRPr/>
              </a:pPr>
              <a:t>‹#›</a:t>
            </a:fld>
            <a:endParaRPr lang="en-US" altLang="en-US"/>
          </a:p>
        </p:txBody>
      </p:sp>
    </p:spTree>
    <p:extLst>
      <p:ext uri="{BB962C8B-B14F-4D97-AF65-F5344CB8AC3E}">
        <p14:creationId xmlns:p14="http://schemas.microsoft.com/office/powerpoint/2010/main" val="5388204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AD4AA6D-C74E-3D48-BBF7-56C21F82339E}"/>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FE49046B-0187-144A-9D74-48A7419B9F39}"/>
              </a:ext>
            </a:extLst>
          </p:cNvPr>
          <p:cNvSpPr>
            <a:spLocks noGrp="1"/>
          </p:cNvSpPr>
          <p:nvPr>
            <p:ph type="dt" sz="half" idx="10"/>
          </p:nvPr>
        </p:nvSpPr>
        <p:spPr/>
        <p:txBody>
          <a:bodyPr/>
          <a:lstStyle>
            <a:lvl1pPr>
              <a:defRPr smtClean="0"/>
            </a:lvl1pPr>
          </a:lstStyle>
          <a:p>
            <a:pPr>
              <a:defRPr/>
            </a:pPr>
            <a:fld id="{CFF75466-7BCA-CB40-9703-93583A5D3DB5}" type="datetime1">
              <a:rPr lang="en-US" altLang="en-US"/>
              <a:pPr>
                <a:defRPr/>
              </a:pPr>
              <a:t>2/21/20</a:t>
            </a:fld>
            <a:endParaRPr lang="en-US" altLang="en-US"/>
          </a:p>
        </p:txBody>
      </p:sp>
      <p:sp>
        <p:nvSpPr>
          <p:cNvPr id="7" name="Footer Placeholder 9">
            <a:extLst>
              <a:ext uri="{FF2B5EF4-FFF2-40B4-BE49-F238E27FC236}">
                <a16:creationId xmlns:a16="http://schemas.microsoft.com/office/drawing/2014/main" id="{6C5549AB-4804-A54C-88B4-7651653DCB07}"/>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5AAB179-B95D-6546-AEA8-9E915B6420C4}"/>
              </a:ext>
            </a:extLst>
          </p:cNvPr>
          <p:cNvSpPr>
            <a:spLocks noGrp="1"/>
          </p:cNvSpPr>
          <p:nvPr>
            <p:ph type="sldNum" sz="quarter" idx="12"/>
          </p:nvPr>
        </p:nvSpPr>
        <p:spPr/>
        <p:txBody>
          <a:bodyPr/>
          <a:lstStyle>
            <a:lvl1pPr>
              <a:defRPr smtClean="0"/>
            </a:lvl1pPr>
          </a:lstStyle>
          <a:p>
            <a:pPr>
              <a:defRPr/>
            </a:pPr>
            <a:fld id="{BBC5D501-F56E-5148-B1C4-7D3E021BE071}" type="slidenum">
              <a:rPr lang="en-US" altLang="en-US"/>
              <a:pPr>
                <a:defRPr/>
              </a:pPr>
              <a:t>‹#›</a:t>
            </a:fld>
            <a:endParaRPr lang="en-US" altLang="en-US"/>
          </a:p>
        </p:txBody>
      </p:sp>
    </p:spTree>
    <p:extLst>
      <p:ext uri="{BB962C8B-B14F-4D97-AF65-F5344CB8AC3E}">
        <p14:creationId xmlns:p14="http://schemas.microsoft.com/office/powerpoint/2010/main" val="39997025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19B91CF1-F3F7-0844-9C10-615C1A48F9BA}"/>
              </a:ext>
            </a:extLst>
          </p:cNvPr>
          <p:cNvSpPr>
            <a:spLocks noGrp="1"/>
          </p:cNvSpPr>
          <p:nvPr>
            <p:ph type="dt" sz="half" idx="10"/>
          </p:nvPr>
        </p:nvSpPr>
        <p:spPr/>
        <p:txBody>
          <a:bodyPr/>
          <a:lstStyle>
            <a:lvl1pPr>
              <a:defRPr smtClean="0">
                <a:solidFill>
                  <a:srgbClr val="FFFFFF"/>
                </a:solidFill>
              </a:defRPr>
            </a:lvl1pPr>
          </a:lstStyle>
          <a:p>
            <a:pPr>
              <a:defRPr/>
            </a:pPr>
            <a:fld id="{1D932D07-781E-BE4D-AD4E-E435CD96C0C1}" type="datetime1">
              <a:rPr lang="en-US" altLang="en-US"/>
              <a:pPr>
                <a:defRPr/>
              </a:pPr>
              <a:t>2/21/20</a:t>
            </a:fld>
            <a:endParaRPr lang="en-US" altLang="en-US"/>
          </a:p>
        </p:txBody>
      </p:sp>
      <p:sp>
        <p:nvSpPr>
          <p:cNvPr id="6" name="Footer Placeholder 8">
            <a:extLst>
              <a:ext uri="{FF2B5EF4-FFF2-40B4-BE49-F238E27FC236}">
                <a16:creationId xmlns:a16="http://schemas.microsoft.com/office/drawing/2014/main" id="{6E61C4C9-7367-4D4E-B586-F427D35BFD2B}"/>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88691BDF-5DBE-DC4E-A5C6-05D7A0D1C3EA}"/>
              </a:ext>
            </a:extLst>
          </p:cNvPr>
          <p:cNvSpPr>
            <a:spLocks noGrp="1"/>
          </p:cNvSpPr>
          <p:nvPr>
            <p:ph type="sldNum" sz="quarter" idx="12"/>
          </p:nvPr>
        </p:nvSpPr>
        <p:spPr/>
        <p:txBody>
          <a:bodyPr/>
          <a:lstStyle>
            <a:lvl1pPr>
              <a:defRPr smtClean="0">
                <a:solidFill>
                  <a:srgbClr val="FFFFFF"/>
                </a:solidFill>
              </a:defRPr>
            </a:lvl1pPr>
          </a:lstStyle>
          <a:p>
            <a:pPr>
              <a:defRPr/>
            </a:pPr>
            <a:fld id="{333576C8-4E55-A74E-9A01-CFC78373F46C}" type="slidenum">
              <a:rPr lang="en-US" altLang="en-US"/>
              <a:pPr>
                <a:defRPr/>
              </a:pPr>
              <a:t>‹#›</a:t>
            </a:fld>
            <a:endParaRPr lang="en-US" altLang="en-US"/>
          </a:p>
        </p:txBody>
      </p:sp>
    </p:spTree>
    <p:extLst>
      <p:ext uri="{BB962C8B-B14F-4D97-AF65-F5344CB8AC3E}">
        <p14:creationId xmlns:p14="http://schemas.microsoft.com/office/powerpoint/2010/main" val="2559392239"/>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E646D0A7-C492-7546-9142-97C42EA209E5}"/>
              </a:ext>
            </a:extLst>
          </p:cNvPr>
          <p:cNvSpPr>
            <a:spLocks noGrp="1"/>
          </p:cNvSpPr>
          <p:nvPr>
            <p:ph type="dt" sz="half" idx="10"/>
          </p:nvPr>
        </p:nvSpPr>
        <p:spPr/>
        <p:txBody>
          <a:bodyPr/>
          <a:lstStyle>
            <a:lvl1pPr>
              <a:defRPr smtClean="0"/>
            </a:lvl1pPr>
          </a:lstStyle>
          <a:p>
            <a:pPr>
              <a:defRPr/>
            </a:pPr>
            <a:fld id="{340F172A-563B-7445-9E1A-7B2F3B99D55B}" type="datetime1">
              <a:rPr lang="en-US" altLang="en-US"/>
              <a:pPr>
                <a:defRPr/>
              </a:pPr>
              <a:t>2/21/20</a:t>
            </a:fld>
            <a:endParaRPr lang="en-US" altLang="en-US"/>
          </a:p>
        </p:txBody>
      </p:sp>
      <p:sp>
        <p:nvSpPr>
          <p:cNvPr id="5" name="Footer Placeholder 7">
            <a:extLst>
              <a:ext uri="{FF2B5EF4-FFF2-40B4-BE49-F238E27FC236}">
                <a16:creationId xmlns:a16="http://schemas.microsoft.com/office/drawing/2014/main" id="{DA843C06-06E7-D14B-994B-044646EE02C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1962A5F-AB3A-D44E-A373-A5D77281DDE2}"/>
              </a:ext>
            </a:extLst>
          </p:cNvPr>
          <p:cNvSpPr>
            <a:spLocks noGrp="1"/>
          </p:cNvSpPr>
          <p:nvPr>
            <p:ph type="sldNum" sz="quarter" idx="12"/>
          </p:nvPr>
        </p:nvSpPr>
        <p:spPr/>
        <p:txBody>
          <a:bodyPr/>
          <a:lstStyle>
            <a:lvl1pPr>
              <a:defRPr smtClean="0"/>
            </a:lvl1pPr>
          </a:lstStyle>
          <a:p>
            <a:pPr>
              <a:defRPr/>
            </a:pPr>
            <a:fld id="{92D1A16B-80DA-474E-9860-76EF9CCB206B}" type="slidenum">
              <a:rPr lang="en-US" altLang="en-US"/>
              <a:pPr>
                <a:defRPr/>
              </a:pPr>
              <a:t>‹#›</a:t>
            </a:fld>
            <a:endParaRPr lang="en-US" altLang="en-US"/>
          </a:p>
        </p:txBody>
      </p:sp>
    </p:spTree>
    <p:extLst>
      <p:ext uri="{BB962C8B-B14F-4D97-AF65-F5344CB8AC3E}">
        <p14:creationId xmlns:p14="http://schemas.microsoft.com/office/powerpoint/2010/main" val="34470468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9354F244-72A1-D942-8CD8-E9913E33C234}"/>
              </a:ext>
            </a:extLst>
          </p:cNvPr>
          <p:cNvSpPr>
            <a:spLocks noGrp="1"/>
          </p:cNvSpPr>
          <p:nvPr>
            <p:ph type="dt" sz="half" idx="10"/>
          </p:nvPr>
        </p:nvSpPr>
        <p:spPr/>
        <p:txBody>
          <a:bodyPr/>
          <a:lstStyle>
            <a:lvl1pPr>
              <a:defRPr smtClean="0"/>
            </a:lvl1pPr>
          </a:lstStyle>
          <a:p>
            <a:pPr>
              <a:defRPr/>
            </a:pPr>
            <a:fld id="{8D5D0D47-8567-3946-B76D-A1988729E054}" type="datetime1">
              <a:rPr lang="en-US" altLang="en-US"/>
              <a:pPr>
                <a:defRPr/>
              </a:pPr>
              <a:t>2/21/20</a:t>
            </a:fld>
            <a:endParaRPr lang="en-US" altLang="en-US"/>
          </a:p>
        </p:txBody>
      </p:sp>
      <p:sp>
        <p:nvSpPr>
          <p:cNvPr id="5" name="Footer Placeholder 7">
            <a:extLst>
              <a:ext uri="{FF2B5EF4-FFF2-40B4-BE49-F238E27FC236}">
                <a16:creationId xmlns:a16="http://schemas.microsoft.com/office/drawing/2014/main" id="{649E38A7-222F-7349-B09A-103C3BD6E8E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26D2A06D-F4BC-0645-9A79-266CFF11C2A9}"/>
              </a:ext>
            </a:extLst>
          </p:cNvPr>
          <p:cNvSpPr>
            <a:spLocks noGrp="1"/>
          </p:cNvSpPr>
          <p:nvPr>
            <p:ph type="sldNum" sz="quarter" idx="12"/>
          </p:nvPr>
        </p:nvSpPr>
        <p:spPr/>
        <p:txBody>
          <a:bodyPr/>
          <a:lstStyle>
            <a:lvl1pPr>
              <a:defRPr smtClean="0"/>
            </a:lvl1pPr>
          </a:lstStyle>
          <a:p>
            <a:pPr>
              <a:defRPr/>
            </a:pPr>
            <a:fld id="{911CA57D-3735-A044-BA56-D9676710A927}" type="slidenum">
              <a:rPr lang="en-US" altLang="en-US"/>
              <a:pPr>
                <a:defRPr/>
              </a:pPr>
              <a:t>‹#›</a:t>
            </a:fld>
            <a:endParaRPr lang="en-US" altLang="en-US"/>
          </a:p>
        </p:txBody>
      </p:sp>
    </p:spTree>
    <p:extLst>
      <p:ext uri="{BB962C8B-B14F-4D97-AF65-F5344CB8AC3E}">
        <p14:creationId xmlns:p14="http://schemas.microsoft.com/office/powerpoint/2010/main" val="20528199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0EEC69AC-38E2-8543-8B63-2AC35CB6510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B58A6359-70B7-F74D-97EA-F27358EDC227}"/>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1BF3C1E2-DC1A-F149-AE40-7210ABA3B33A}"/>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BAB5ABD9-0134-6642-BBDE-730BD9F2CAA9}"/>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28ACC652-E483-1345-8559-9F699B505860}"/>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CC6131AA-92CF-134E-A48F-20A68AE0A07E}"/>
              </a:ext>
            </a:extLst>
          </p:cNvPr>
          <p:cNvSpPr>
            <a:spLocks noGrp="1" noChangeArrowheads="1"/>
          </p:cNvSpPr>
          <p:nvPr>
            <p:ph type="sldNum" sz="quarter" idx="12"/>
          </p:nvPr>
        </p:nvSpPr>
        <p:spPr/>
        <p:txBody>
          <a:bodyPr/>
          <a:lstStyle>
            <a:lvl1pPr>
              <a:defRPr sz="1200" smtClean="0"/>
            </a:lvl1pPr>
          </a:lstStyle>
          <a:p>
            <a:pPr>
              <a:defRPr/>
            </a:pPr>
            <a:fld id="{8E161E1F-1C03-2745-ADAC-333E652B3A00}" type="slidenum">
              <a:rPr lang="en-US" altLang="en-US"/>
              <a:pPr>
                <a:defRPr/>
              </a:pPr>
              <a:t>‹#›</a:t>
            </a:fld>
            <a:endParaRPr lang="en-US" altLang="en-US"/>
          </a:p>
        </p:txBody>
      </p:sp>
    </p:spTree>
    <p:extLst>
      <p:ext uri="{BB962C8B-B14F-4D97-AF65-F5344CB8AC3E}">
        <p14:creationId xmlns:p14="http://schemas.microsoft.com/office/powerpoint/2010/main" val="51279720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888B4E1-0444-C949-9969-89F5C550849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8709ADF-2240-7148-9226-86FBB49D396D}"/>
              </a:ext>
            </a:extLst>
          </p:cNvPr>
          <p:cNvSpPr>
            <a:spLocks noGrp="1" noChangeArrowheads="1"/>
          </p:cNvSpPr>
          <p:nvPr>
            <p:ph type="sldNum" sz="quarter" idx="11"/>
          </p:nvPr>
        </p:nvSpPr>
        <p:spPr/>
        <p:txBody>
          <a:bodyPr/>
          <a:lstStyle>
            <a:lvl1pPr>
              <a:defRPr smtClean="0"/>
            </a:lvl1pPr>
          </a:lstStyle>
          <a:p>
            <a:pPr>
              <a:defRPr/>
            </a:pPr>
            <a:fld id="{661E096B-5445-1C44-9F8E-623129F12AA4}" type="slidenum">
              <a:rPr lang="en-US" altLang="en-US"/>
              <a:pPr>
                <a:defRPr/>
              </a:pPr>
              <a:t>‹#›</a:t>
            </a:fld>
            <a:endParaRPr lang="en-US" altLang="en-US"/>
          </a:p>
        </p:txBody>
      </p:sp>
    </p:spTree>
    <p:extLst>
      <p:ext uri="{BB962C8B-B14F-4D97-AF65-F5344CB8AC3E}">
        <p14:creationId xmlns:p14="http://schemas.microsoft.com/office/powerpoint/2010/main" val="13565318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44B6D00-E641-7941-8287-FA31624B09F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53AD6BA3-B016-514F-BB80-9426133F9FDF}"/>
              </a:ext>
            </a:extLst>
          </p:cNvPr>
          <p:cNvSpPr>
            <a:spLocks noGrp="1" noChangeArrowheads="1"/>
          </p:cNvSpPr>
          <p:nvPr>
            <p:ph type="sldNum" sz="quarter" idx="11"/>
          </p:nvPr>
        </p:nvSpPr>
        <p:spPr>
          <a:ln/>
        </p:spPr>
        <p:txBody>
          <a:bodyPr/>
          <a:lstStyle>
            <a:lvl1pPr>
              <a:defRPr/>
            </a:lvl1pPr>
          </a:lstStyle>
          <a:p>
            <a:pPr>
              <a:defRPr/>
            </a:pPr>
            <a:fld id="{A463C7F7-7BE8-0140-84CA-13381FE5D700}" type="slidenum">
              <a:rPr lang="en-US" altLang="en-US"/>
              <a:pPr>
                <a:defRPr/>
              </a:pPr>
              <a:t>‹#›</a:t>
            </a:fld>
            <a:endParaRPr lang="en-US" altLang="en-US"/>
          </a:p>
        </p:txBody>
      </p:sp>
    </p:spTree>
    <p:extLst>
      <p:ext uri="{BB962C8B-B14F-4D97-AF65-F5344CB8AC3E}">
        <p14:creationId xmlns:p14="http://schemas.microsoft.com/office/powerpoint/2010/main" val="136777540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601F1021-0D18-8E49-A97A-0230676EAD3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F38D138-5D70-0141-9E26-C10C9F633C9A}"/>
              </a:ext>
            </a:extLst>
          </p:cNvPr>
          <p:cNvSpPr>
            <a:spLocks noGrp="1" noChangeArrowheads="1"/>
          </p:cNvSpPr>
          <p:nvPr>
            <p:ph type="sldNum" sz="quarter" idx="11"/>
          </p:nvPr>
        </p:nvSpPr>
        <p:spPr/>
        <p:txBody>
          <a:bodyPr/>
          <a:lstStyle>
            <a:lvl1pPr>
              <a:defRPr smtClean="0"/>
            </a:lvl1pPr>
          </a:lstStyle>
          <a:p>
            <a:pPr>
              <a:defRPr/>
            </a:pPr>
            <a:fld id="{C1241B95-F204-244A-97D4-23ABCBFFBB1B}" type="slidenum">
              <a:rPr lang="en-US" altLang="en-US"/>
              <a:pPr>
                <a:defRPr/>
              </a:pPr>
              <a:t>‹#›</a:t>
            </a:fld>
            <a:endParaRPr lang="en-US" altLang="en-US"/>
          </a:p>
        </p:txBody>
      </p:sp>
    </p:spTree>
    <p:extLst>
      <p:ext uri="{BB962C8B-B14F-4D97-AF65-F5344CB8AC3E}">
        <p14:creationId xmlns:p14="http://schemas.microsoft.com/office/powerpoint/2010/main" val="374219690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71FFC2F4-7AF5-F142-8592-4C140D39CD5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1AC31294-FB1A-284A-9EB5-ECC990246145}"/>
              </a:ext>
            </a:extLst>
          </p:cNvPr>
          <p:cNvSpPr>
            <a:spLocks noGrp="1" noChangeArrowheads="1"/>
          </p:cNvSpPr>
          <p:nvPr>
            <p:ph type="sldNum" sz="quarter" idx="11"/>
          </p:nvPr>
        </p:nvSpPr>
        <p:spPr/>
        <p:txBody>
          <a:bodyPr/>
          <a:lstStyle>
            <a:lvl1pPr>
              <a:defRPr smtClean="0"/>
            </a:lvl1pPr>
          </a:lstStyle>
          <a:p>
            <a:pPr>
              <a:defRPr/>
            </a:pPr>
            <a:fld id="{0A552F9C-6139-F043-A72C-C358DB5439A7}" type="slidenum">
              <a:rPr lang="en-US" altLang="en-US"/>
              <a:pPr>
                <a:defRPr/>
              </a:pPr>
              <a:t>‹#›</a:t>
            </a:fld>
            <a:endParaRPr lang="en-US" altLang="en-US"/>
          </a:p>
        </p:txBody>
      </p:sp>
    </p:spTree>
    <p:extLst>
      <p:ext uri="{BB962C8B-B14F-4D97-AF65-F5344CB8AC3E}">
        <p14:creationId xmlns:p14="http://schemas.microsoft.com/office/powerpoint/2010/main" val="144450595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F4B2F473-2424-5C4C-B013-E034E814C0B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FE1F4FE-3D8F-804A-AAED-CBB3CB40E0B5}"/>
              </a:ext>
            </a:extLst>
          </p:cNvPr>
          <p:cNvSpPr>
            <a:spLocks noGrp="1" noChangeArrowheads="1"/>
          </p:cNvSpPr>
          <p:nvPr>
            <p:ph type="sldNum" sz="quarter" idx="11"/>
          </p:nvPr>
        </p:nvSpPr>
        <p:spPr/>
        <p:txBody>
          <a:bodyPr/>
          <a:lstStyle>
            <a:lvl1pPr>
              <a:defRPr smtClean="0"/>
            </a:lvl1pPr>
          </a:lstStyle>
          <a:p>
            <a:pPr>
              <a:defRPr/>
            </a:pPr>
            <a:fld id="{25DC914F-B40A-3940-84D9-9F9371501F75}" type="slidenum">
              <a:rPr lang="en-US" altLang="en-US"/>
              <a:pPr>
                <a:defRPr/>
              </a:pPr>
              <a:t>‹#›</a:t>
            </a:fld>
            <a:endParaRPr lang="en-US" altLang="en-US"/>
          </a:p>
        </p:txBody>
      </p:sp>
    </p:spTree>
    <p:extLst>
      <p:ext uri="{BB962C8B-B14F-4D97-AF65-F5344CB8AC3E}">
        <p14:creationId xmlns:p14="http://schemas.microsoft.com/office/powerpoint/2010/main" val="398094799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4F37EE9-B2DF-8C44-82E6-1CDCA317747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821134C6-DD2E-7C46-BC64-1886EA036FB3}"/>
              </a:ext>
            </a:extLst>
          </p:cNvPr>
          <p:cNvSpPr>
            <a:spLocks noGrp="1" noChangeArrowheads="1"/>
          </p:cNvSpPr>
          <p:nvPr>
            <p:ph type="sldNum" sz="quarter" idx="11"/>
          </p:nvPr>
        </p:nvSpPr>
        <p:spPr/>
        <p:txBody>
          <a:bodyPr/>
          <a:lstStyle>
            <a:lvl1pPr>
              <a:defRPr smtClean="0"/>
            </a:lvl1pPr>
          </a:lstStyle>
          <a:p>
            <a:pPr>
              <a:defRPr/>
            </a:pPr>
            <a:fld id="{1BCD4EFD-E7C4-DC48-B9B0-A505D6A230D1}" type="slidenum">
              <a:rPr lang="en-US" altLang="en-US"/>
              <a:pPr>
                <a:defRPr/>
              </a:pPr>
              <a:t>‹#›</a:t>
            </a:fld>
            <a:endParaRPr lang="en-US" altLang="en-US"/>
          </a:p>
        </p:txBody>
      </p:sp>
    </p:spTree>
    <p:extLst>
      <p:ext uri="{BB962C8B-B14F-4D97-AF65-F5344CB8AC3E}">
        <p14:creationId xmlns:p14="http://schemas.microsoft.com/office/powerpoint/2010/main" val="45860235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ADE274FB-A44B-5D49-9875-BF5ED852FDC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21373586-09ED-1847-99B0-EB835F3588F6}"/>
              </a:ext>
            </a:extLst>
          </p:cNvPr>
          <p:cNvSpPr>
            <a:spLocks noGrp="1" noChangeArrowheads="1"/>
          </p:cNvSpPr>
          <p:nvPr>
            <p:ph type="sldNum" sz="quarter" idx="11"/>
          </p:nvPr>
        </p:nvSpPr>
        <p:spPr/>
        <p:txBody>
          <a:bodyPr/>
          <a:lstStyle>
            <a:lvl1pPr>
              <a:defRPr smtClean="0"/>
            </a:lvl1pPr>
          </a:lstStyle>
          <a:p>
            <a:pPr>
              <a:defRPr/>
            </a:pPr>
            <a:fld id="{D1E65863-B70A-A545-B2C8-69D7A0B8608F}" type="slidenum">
              <a:rPr lang="en-US" altLang="en-US"/>
              <a:pPr>
                <a:defRPr/>
              </a:pPr>
              <a:t>‹#›</a:t>
            </a:fld>
            <a:endParaRPr lang="en-US" altLang="en-US"/>
          </a:p>
        </p:txBody>
      </p:sp>
    </p:spTree>
    <p:extLst>
      <p:ext uri="{BB962C8B-B14F-4D97-AF65-F5344CB8AC3E}">
        <p14:creationId xmlns:p14="http://schemas.microsoft.com/office/powerpoint/2010/main" val="359270928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3168624-E282-844E-A4E7-D5CC5673B6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A8BD0C5-49EB-A94B-8E07-A708038C3FC9}"/>
              </a:ext>
            </a:extLst>
          </p:cNvPr>
          <p:cNvSpPr>
            <a:spLocks noGrp="1" noChangeArrowheads="1"/>
          </p:cNvSpPr>
          <p:nvPr>
            <p:ph type="sldNum" sz="quarter" idx="11"/>
          </p:nvPr>
        </p:nvSpPr>
        <p:spPr/>
        <p:txBody>
          <a:bodyPr/>
          <a:lstStyle>
            <a:lvl1pPr>
              <a:defRPr smtClean="0"/>
            </a:lvl1pPr>
          </a:lstStyle>
          <a:p>
            <a:pPr>
              <a:defRPr/>
            </a:pPr>
            <a:fld id="{56BA0BC6-96FA-4F46-9ACD-26EBD34B3F5F}" type="slidenum">
              <a:rPr lang="en-US" altLang="en-US"/>
              <a:pPr>
                <a:defRPr/>
              </a:pPr>
              <a:t>‹#›</a:t>
            </a:fld>
            <a:endParaRPr lang="en-US" altLang="en-US"/>
          </a:p>
        </p:txBody>
      </p:sp>
    </p:spTree>
    <p:extLst>
      <p:ext uri="{BB962C8B-B14F-4D97-AF65-F5344CB8AC3E}">
        <p14:creationId xmlns:p14="http://schemas.microsoft.com/office/powerpoint/2010/main" val="277146041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5CCCF4D1-E61E-4D4D-88FF-E34998B961C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F436FDBA-3D2F-9446-B0D6-0EC74D76A2C6}"/>
              </a:ext>
            </a:extLst>
          </p:cNvPr>
          <p:cNvSpPr>
            <a:spLocks noGrp="1" noChangeArrowheads="1"/>
          </p:cNvSpPr>
          <p:nvPr>
            <p:ph type="sldNum" sz="quarter" idx="11"/>
          </p:nvPr>
        </p:nvSpPr>
        <p:spPr/>
        <p:txBody>
          <a:bodyPr/>
          <a:lstStyle>
            <a:lvl1pPr>
              <a:defRPr smtClean="0"/>
            </a:lvl1pPr>
          </a:lstStyle>
          <a:p>
            <a:pPr>
              <a:defRPr/>
            </a:pPr>
            <a:fld id="{31EC56F5-7140-8947-BFB6-0FE45622433A}" type="slidenum">
              <a:rPr lang="en-US" altLang="en-US"/>
              <a:pPr>
                <a:defRPr/>
              </a:pPr>
              <a:t>‹#›</a:t>
            </a:fld>
            <a:endParaRPr lang="en-US" altLang="en-US"/>
          </a:p>
        </p:txBody>
      </p:sp>
    </p:spTree>
    <p:extLst>
      <p:ext uri="{BB962C8B-B14F-4D97-AF65-F5344CB8AC3E}">
        <p14:creationId xmlns:p14="http://schemas.microsoft.com/office/powerpoint/2010/main" val="1365869841"/>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4BF1114-FD87-9B4A-BB8C-FB24AF43AAB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16B3B09-F1BB-1A4F-A5AA-4B960AFE8D73}"/>
              </a:ext>
            </a:extLst>
          </p:cNvPr>
          <p:cNvSpPr>
            <a:spLocks noGrp="1" noChangeArrowheads="1"/>
          </p:cNvSpPr>
          <p:nvPr>
            <p:ph type="sldNum" sz="quarter" idx="11"/>
          </p:nvPr>
        </p:nvSpPr>
        <p:spPr/>
        <p:txBody>
          <a:bodyPr/>
          <a:lstStyle>
            <a:lvl1pPr>
              <a:defRPr smtClean="0"/>
            </a:lvl1pPr>
          </a:lstStyle>
          <a:p>
            <a:pPr>
              <a:defRPr/>
            </a:pPr>
            <a:fld id="{BA7AE7EA-B726-FF4E-BA40-511359B9D48E}" type="slidenum">
              <a:rPr lang="en-US" altLang="en-US"/>
              <a:pPr>
                <a:defRPr/>
              </a:pPr>
              <a:t>‹#›</a:t>
            </a:fld>
            <a:endParaRPr lang="en-US" altLang="en-US"/>
          </a:p>
        </p:txBody>
      </p:sp>
    </p:spTree>
    <p:extLst>
      <p:ext uri="{BB962C8B-B14F-4D97-AF65-F5344CB8AC3E}">
        <p14:creationId xmlns:p14="http://schemas.microsoft.com/office/powerpoint/2010/main" val="1707842918"/>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3A2F030-A8AF-694F-8705-F493ABBACC7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01B94994-0548-934C-812F-6A68E6102292}"/>
              </a:ext>
            </a:extLst>
          </p:cNvPr>
          <p:cNvSpPr>
            <a:spLocks noGrp="1" noChangeArrowheads="1"/>
          </p:cNvSpPr>
          <p:nvPr>
            <p:ph type="sldNum" sz="quarter" idx="11"/>
          </p:nvPr>
        </p:nvSpPr>
        <p:spPr/>
        <p:txBody>
          <a:bodyPr/>
          <a:lstStyle>
            <a:lvl1pPr>
              <a:defRPr smtClean="0"/>
            </a:lvl1pPr>
          </a:lstStyle>
          <a:p>
            <a:pPr>
              <a:defRPr/>
            </a:pPr>
            <a:fld id="{F446331D-429D-1544-A9E6-3A34C45B11F0}" type="slidenum">
              <a:rPr lang="en-US" altLang="en-US"/>
              <a:pPr>
                <a:defRPr/>
              </a:pPr>
              <a:t>‹#›</a:t>
            </a:fld>
            <a:endParaRPr lang="en-US" altLang="en-US"/>
          </a:p>
        </p:txBody>
      </p:sp>
    </p:spTree>
    <p:extLst>
      <p:ext uri="{BB962C8B-B14F-4D97-AF65-F5344CB8AC3E}">
        <p14:creationId xmlns:p14="http://schemas.microsoft.com/office/powerpoint/2010/main" val="124550526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FE31D43-EC5B-6D46-A530-1916B594C627}"/>
              </a:ext>
            </a:extLst>
          </p:cNvPr>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04EBC71-D16D-724D-8FF7-5920CE91FB92}"/>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431F904C-B97A-1B40-97B6-244339C6A54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556A2509-CE15-344E-9C31-67809FF845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atin typeface="Garamond" pitchFamily="18" charset="0"/>
              </a:defRPr>
            </a:lvl1pPr>
          </a:lstStyle>
          <a:p>
            <a:pPr>
              <a:defRPr/>
            </a:pPr>
            <a:endParaRPr lang="en-US" altLang="en-US"/>
          </a:p>
        </p:txBody>
      </p:sp>
      <p:sp>
        <p:nvSpPr>
          <p:cNvPr id="8" name="Rectangle 5">
            <a:extLst>
              <a:ext uri="{FF2B5EF4-FFF2-40B4-BE49-F238E27FC236}">
                <a16:creationId xmlns:a16="http://schemas.microsoft.com/office/drawing/2014/main" id="{12F90F15-1656-CF4B-B08C-66AC690C172D}"/>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593B4E89-D562-7E4F-BB45-A01C7EC4AB04}"/>
              </a:ext>
            </a:extLst>
          </p:cNvPr>
          <p:cNvSpPr>
            <a:spLocks noGrp="1" noChangeArrowheads="1"/>
          </p:cNvSpPr>
          <p:nvPr>
            <p:ph type="sldNum" sz="quarter" idx="12"/>
          </p:nvPr>
        </p:nvSpPr>
        <p:spPr/>
        <p:txBody>
          <a:bodyPr/>
          <a:lstStyle>
            <a:lvl1pPr>
              <a:defRPr sz="1200"/>
            </a:lvl1pPr>
          </a:lstStyle>
          <a:p>
            <a:pPr>
              <a:defRPr/>
            </a:pPr>
            <a:fld id="{C34B0B5A-1369-1B4C-A177-0670EE0E6C07}" type="slidenum">
              <a:rPr lang="en-US" altLang="en-US"/>
              <a:pPr>
                <a:defRPr/>
              </a:pPr>
              <a:t>‹#›</a:t>
            </a:fld>
            <a:endParaRPr lang="en-US" altLang="en-US"/>
          </a:p>
        </p:txBody>
      </p:sp>
    </p:spTree>
    <p:extLst>
      <p:ext uri="{BB962C8B-B14F-4D97-AF65-F5344CB8AC3E}">
        <p14:creationId xmlns:p14="http://schemas.microsoft.com/office/powerpoint/2010/main" val="261589347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061738E4-DB2C-A948-8A13-5D7033DBDC9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FDBF51C5-DAF1-2044-B0C8-53A8F2E5BD4E}"/>
              </a:ext>
            </a:extLst>
          </p:cNvPr>
          <p:cNvSpPr>
            <a:spLocks noGrp="1" noChangeArrowheads="1"/>
          </p:cNvSpPr>
          <p:nvPr>
            <p:ph type="sldNum" sz="quarter" idx="11"/>
          </p:nvPr>
        </p:nvSpPr>
        <p:spPr>
          <a:ln/>
        </p:spPr>
        <p:txBody>
          <a:bodyPr/>
          <a:lstStyle>
            <a:lvl1pPr>
              <a:defRPr/>
            </a:lvl1pPr>
          </a:lstStyle>
          <a:p>
            <a:pPr>
              <a:defRPr/>
            </a:pPr>
            <a:fld id="{CC4F199F-6C19-8847-87CA-7521A0074E3E}" type="slidenum">
              <a:rPr lang="en-US" altLang="en-US"/>
              <a:pPr>
                <a:defRPr/>
              </a:pPr>
              <a:t>‹#›</a:t>
            </a:fld>
            <a:endParaRPr lang="en-US" altLang="en-US"/>
          </a:p>
        </p:txBody>
      </p:sp>
    </p:spTree>
    <p:extLst>
      <p:ext uri="{BB962C8B-B14F-4D97-AF65-F5344CB8AC3E}">
        <p14:creationId xmlns:p14="http://schemas.microsoft.com/office/powerpoint/2010/main" val="2942202141"/>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1B42054-1F18-0A4A-82EF-3E762143C83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458C081-6DD2-3045-A7E4-50E3512BAA62}"/>
              </a:ext>
            </a:extLst>
          </p:cNvPr>
          <p:cNvSpPr>
            <a:spLocks noGrp="1" noChangeArrowheads="1"/>
          </p:cNvSpPr>
          <p:nvPr>
            <p:ph type="sldNum" sz="quarter" idx="11"/>
          </p:nvPr>
        </p:nvSpPr>
        <p:spPr>
          <a:ln/>
        </p:spPr>
        <p:txBody>
          <a:bodyPr/>
          <a:lstStyle>
            <a:lvl1pPr>
              <a:defRPr/>
            </a:lvl1pPr>
          </a:lstStyle>
          <a:p>
            <a:pPr>
              <a:defRPr/>
            </a:pPr>
            <a:fld id="{7A1B7751-9870-6541-9957-819C77D79013}" type="slidenum">
              <a:rPr lang="en-US" altLang="en-US"/>
              <a:pPr>
                <a:defRPr/>
              </a:pPr>
              <a:t>‹#›</a:t>
            </a:fld>
            <a:endParaRPr lang="en-US" altLang="en-US"/>
          </a:p>
        </p:txBody>
      </p:sp>
    </p:spTree>
    <p:extLst>
      <p:ext uri="{BB962C8B-B14F-4D97-AF65-F5344CB8AC3E}">
        <p14:creationId xmlns:p14="http://schemas.microsoft.com/office/powerpoint/2010/main" val="3954865365"/>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DE0E3C2E-96A6-FB43-B805-C61B23E80B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13DFB309-12FC-2F47-BBD2-4E0C7376A6F9}"/>
              </a:ext>
            </a:extLst>
          </p:cNvPr>
          <p:cNvSpPr>
            <a:spLocks noGrp="1" noChangeArrowheads="1"/>
          </p:cNvSpPr>
          <p:nvPr>
            <p:ph type="sldNum" sz="quarter" idx="11"/>
          </p:nvPr>
        </p:nvSpPr>
        <p:spPr>
          <a:ln/>
        </p:spPr>
        <p:txBody>
          <a:bodyPr/>
          <a:lstStyle>
            <a:lvl1pPr>
              <a:defRPr/>
            </a:lvl1pPr>
          </a:lstStyle>
          <a:p>
            <a:pPr>
              <a:defRPr/>
            </a:pPr>
            <a:fld id="{01232ED1-E350-194C-A5F8-DA2CB935CEB5}" type="slidenum">
              <a:rPr lang="en-US" altLang="en-US"/>
              <a:pPr>
                <a:defRPr/>
              </a:pPr>
              <a:t>‹#›</a:t>
            </a:fld>
            <a:endParaRPr lang="en-US" altLang="en-US"/>
          </a:p>
        </p:txBody>
      </p:sp>
    </p:spTree>
    <p:extLst>
      <p:ext uri="{BB962C8B-B14F-4D97-AF65-F5344CB8AC3E}">
        <p14:creationId xmlns:p14="http://schemas.microsoft.com/office/powerpoint/2010/main" val="74732413"/>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3385DE8B-6034-3746-9197-6658D810BE0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FC526EA-9A29-A34A-B0B2-82EA117C70F9}"/>
              </a:ext>
            </a:extLst>
          </p:cNvPr>
          <p:cNvSpPr>
            <a:spLocks noGrp="1" noChangeArrowheads="1"/>
          </p:cNvSpPr>
          <p:nvPr>
            <p:ph type="sldNum" sz="quarter" idx="11"/>
          </p:nvPr>
        </p:nvSpPr>
        <p:spPr>
          <a:ln/>
        </p:spPr>
        <p:txBody>
          <a:bodyPr/>
          <a:lstStyle>
            <a:lvl1pPr>
              <a:defRPr/>
            </a:lvl1pPr>
          </a:lstStyle>
          <a:p>
            <a:pPr>
              <a:defRPr/>
            </a:pPr>
            <a:fld id="{19AC7EB3-2E17-8845-AA6D-9C7858451E8F}" type="slidenum">
              <a:rPr lang="en-US" altLang="en-US"/>
              <a:pPr>
                <a:defRPr/>
              </a:pPr>
              <a:t>‹#›</a:t>
            </a:fld>
            <a:endParaRPr lang="en-US" altLang="en-US"/>
          </a:p>
        </p:txBody>
      </p:sp>
    </p:spTree>
    <p:extLst>
      <p:ext uri="{BB962C8B-B14F-4D97-AF65-F5344CB8AC3E}">
        <p14:creationId xmlns:p14="http://schemas.microsoft.com/office/powerpoint/2010/main" val="238786864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3ACDC270-D2B4-6A4B-AD98-0613A7B55F6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DAA2111-1F33-2644-BF78-4784F3B96198}"/>
              </a:ext>
            </a:extLst>
          </p:cNvPr>
          <p:cNvSpPr>
            <a:spLocks noGrp="1" noChangeArrowheads="1"/>
          </p:cNvSpPr>
          <p:nvPr>
            <p:ph type="sldNum" sz="quarter" idx="11"/>
          </p:nvPr>
        </p:nvSpPr>
        <p:spPr>
          <a:ln/>
        </p:spPr>
        <p:txBody>
          <a:bodyPr/>
          <a:lstStyle>
            <a:lvl1pPr>
              <a:defRPr/>
            </a:lvl1pPr>
          </a:lstStyle>
          <a:p>
            <a:pPr>
              <a:defRPr/>
            </a:pPr>
            <a:fld id="{6DFD554C-E1DE-8C47-A68D-183AFE8B58EF}" type="slidenum">
              <a:rPr lang="en-US" altLang="en-US"/>
              <a:pPr>
                <a:defRPr/>
              </a:pPr>
              <a:t>‹#›</a:t>
            </a:fld>
            <a:endParaRPr lang="en-US" altLang="en-US"/>
          </a:p>
        </p:txBody>
      </p:sp>
    </p:spTree>
    <p:extLst>
      <p:ext uri="{BB962C8B-B14F-4D97-AF65-F5344CB8AC3E}">
        <p14:creationId xmlns:p14="http://schemas.microsoft.com/office/powerpoint/2010/main" val="820287147"/>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1F9908E9-A2C6-B34C-8842-33CF846DFFD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0718952-370A-A047-8291-0486A2990A1A}"/>
              </a:ext>
            </a:extLst>
          </p:cNvPr>
          <p:cNvSpPr>
            <a:spLocks noGrp="1" noChangeArrowheads="1"/>
          </p:cNvSpPr>
          <p:nvPr>
            <p:ph type="sldNum" sz="quarter" idx="11"/>
          </p:nvPr>
        </p:nvSpPr>
        <p:spPr>
          <a:ln/>
        </p:spPr>
        <p:txBody>
          <a:bodyPr/>
          <a:lstStyle>
            <a:lvl1pPr>
              <a:defRPr/>
            </a:lvl1pPr>
          </a:lstStyle>
          <a:p>
            <a:pPr>
              <a:defRPr/>
            </a:pPr>
            <a:fld id="{D8145946-A8EE-1A41-9869-62BE7D0E15A7}" type="slidenum">
              <a:rPr lang="en-US" altLang="en-US"/>
              <a:pPr>
                <a:defRPr/>
              </a:pPr>
              <a:t>‹#›</a:t>
            </a:fld>
            <a:endParaRPr lang="en-US" altLang="en-US"/>
          </a:p>
        </p:txBody>
      </p:sp>
    </p:spTree>
    <p:extLst>
      <p:ext uri="{BB962C8B-B14F-4D97-AF65-F5344CB8AC3E}">
        <p14:creationId xmlns:p14="http://schemas.microsoft.com/office/powerpoint/2010/main" val="1541330377"/>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9FEDB721-8859-1649-86FB-2767DD6B038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B290A787-BD8B-BD42-8B60-D4F3E73EA9E3}"/>
              </a:ext>
            </a:extLst>
          </p:cNvPr>
          <p:cNvSpPr>
            <a:spLocks noGrp="1" noChangeArrowheads="1"/>
          </p:cNvSpPr>
          <p:nvPr>
            <p:ph type="sldNum" sz="quarter" idx="11"/>
          </p:nvPr>
        </p:nvSpPr>
        <p:spPr>
          <a:ln/>
        </p:spPr>
        <p:txBody>
          <a:bodyPr/>
          <a:lstStyle>
            <a:lvl1pPr>
              <a:defRPr/>
            </a:lvl1pPr>
          </a:lstStyle>
          <a:p>
            <a:pPr>
              <a:defRPr/>
            </a:pPr>
            <a:fld id="{BEAA283E-B809-0342-9EFE-028DE854B66C}" type="slidenum">
              <a:rPr lang="en-US" altLang="en-US"/>
              <a:pPr>
                <a:defRPr/>
              </a:pPr>
              <a:t>‹#›</a:t>
            </a:fld>
            <a:endParaRPr lang="en-US" altLang="en-US"/>
          </a:p>
        </p:txBody>
      </p:sp>
    </p:spTree>
    <p:extLst>
      <p:ext uri="{BB962C8B-B14F-4D97-AF65-F5344CB8AC3E}">
        <p14:creationId xmlns:p14="http://schemas.microsoft.com/office/powerpoint/2010/main" val="506609343"/>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B3021525-85F5-B24E-AF3E-0169838E83C9}"/>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CD1A8B58-5C95-AF42-8BD5-0FDDD0EDC291}"/>
              </a:ext>
            </a:extLst>
          </p:cNvPr>
          <p:cNvSpPr>
            <a:spLocks noGrp="1" noChangeArrowheads="1"/>
          </p:cNvSpPr>
          <p:nvPr>
            <p:ph type="sldNum" sz="quarter" idx="11"/>
          </p:nvPr>
        </p:nvSpPr>
        <p:spPr>
          <a:ln/>
        </p:spPr>
        <p:txBody>
          <a:bodyPr/>
          <a:lstStyle>
            <a:lvl1pPr>
              <a:defRPr/>
            </a:lvl1pPr>
          </a:lstStyle>
          <a:p>
            <a:pPr>
              <a:defRPr/>
            </a:pPr>
            <a:fld id="{22EF1834-4868-1043-849C-11CD7DE4AFD5}" type="slidenum">
              <a:rPr lang="en-US" altLang="en-US"/>
              <a:pPr>
                <a:defRPr/>
              </a:pPr>
              <a:t>‹#›</a:t>
            </a:fld>
            <a:endParaRPr lang="en-US" altLang="en-US"/>
          </a:p>
        </p:txBody>
      </p:sp>
    </p:spTree>
    <p:extLst>
      <p:ext uri="{BB962C8B-B14F-4D97-AF65-F5344CB8AC3E}">
        <p14:creationId xmlns:p14="http://schemas.microsoft.com/office/powerpoint/2010/main" val="1010529517"/>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D4FE086-EE0E-7B43-9DFC-0BEE36476FF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8F36788-68DC-164B-AE50-3C2B39BD2BCC}"/>
              </a:ext>
            </a:extLst>
          </p:cNvPr>
          <p:cNvSpPr>
            <a:spLocks noGrp="1" noChangeArrowheads="1"/>
          </p:cNvSpPr>
          <p:nvPr>
            <p:ph type="sldNum" sz="quarter" idx="11"/>
          </p:nvPr>
        </p:nvSpPr>
        <p:spPr>
          <a:ln/>
        </p:spPr>
        <p:txBody>
          <a:bodyPr/>
          <a:lstStyle>
            <a:lvl1pPr>
              <a:defRPr/>
            </a:lvl1pPr>
          </a:lstStyle>
          <a:p>
            <a:pPr>
              <a:defRPr/>
            </a:pPr>
            <a:fld id="{D3BBDB7A-3F9F-B341-87C1-54F26857E4CC}" type="slidenum">
              <a:rPr lang="en-US" altLang="en-US"/>
              <a:pPr>
                <a:defRPr/>
              </a:pPr>
              <a:t>‹#›</a:t>
            </a:fld>
            <a:endParaRPr lang="en-US" altLang="en-US"/>
          </a:p>
        </p:txBody>
      </p:sp>
    </p:spTree>
    <p:extLst>
      <p:ext uri="{BB962C8B-B14F-4D97-AF65-F5344CB8AC3E}">
        <p14:creationId xmlns:p14="http://schemas.microsoft.com/office/powerpoint/2010/main" val="377323169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033BC8EB-C4E9-B141-BF61-08194D340BD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6395A34B-8708-3644-A2A2-C3E8EEF0BD33}"/>
              </a:ext>
            </a:extLst>
          </p:cNvPr>
          <p:cNvSpPr>
            <a:spLocks noGrp="1" noChangeArrowheads="1"/>
          </p:cNvSpPr>
          <p:nvPr>
            <p:ph type="sldNum" sz="quarter" idx="11"/>
          </p:nvPr>
        </p:nvSpPr>
        <p:spPr>
          <a:ln/>
        </p:spPr>
        <p:txBody>
          <a:bodyPr/>
          <a:lstStyle>
            <a:lvl1pPr>
              <a:defRPr/>
            </a:lvl1pPr>
          </a:lstStyle>
          <a:p>
            <a:pPr>
              <a:defRPr/>
            </a:pPr>
            <a:fld id="{73C1673D-4614-9447-AEB8-918A4FBDE1D6}" type="slidenum">
              <a:rPr lang="en-US" altLang="en-US"/>
              <a:pPr>
                <a:defRPr/>
              </a:pPr>
              <a:t>‹#›</a:t>
            </a:fld>
            <a:endParaRPr lang="en-US" altLang="en-US"/>
          </a:p>
        </p:txBody>
      </p:sp>
    </p:spTree>
    <p:extLst>
      <p:ext uri="{BB962C8B-B14F-4D97-AF65-F5344CB8AC3E}">
        <p14:creationId xmlns:p14="http://schemas.microsoft.com/office/powerpoint/2010/main" val="112578354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4936AEB2-51F1-B24D-B1B9-C2A61C7E51AA}"/>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964A55A6-B73F-C84D-8DCE-4D96A89EBE26}"/>
              </a:ext>
            </a:extLst>
          </p:cNvPr>
          <p:cNvSpPr>
            <a:spLocks noGrp="1" noChangeArrowheads="1"/>
          </p:cNvSpPr>
          <p:nvPr>
            <p:ph type="sldNum" sz="quarter" idx="11"/>
          </p:nvPr>
        </p:nvSpPr>
        <p:spPr>
          <a:ln/>
        </p:spPr>
        <p:txBody>
          <a:bodyPr/>
          <a:lstStyle>
            <a:lvl1pPr>
              <a:defRPr/>
            </a:lvl1pPr>
          </a:lstStyle>
          <a:p>
            <a:pPr>
              <a:defRPr/>
            </a:pPr>
            <a:fld id="{31AAD42C-D65E-7341-AB0E-6CCDEBF2AAD8}" type="slidenum">
              <a:rPr lang="en-US" altLang="en-US"/>
              <a:pPr>
                <a:defRPr/>
              </a:pPr>
              <a:t>‹#›</a:t>
            </a:fld>
            <a:endParaRPr lang="en-US" altLang="en-US"/>
          </a:p>
        </p:txBody>
      </p:sp>
    </p:spTree>
    <p:extLst>
      <p:ext uri="{BB962C8B-B14F-4D97-AF65-F5344CB8AC3E}">
        <p14:creationId xmlns:p14="http://schemas.microsoft.com/office/powerpoint/2010/main" val="403871362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40B53A-EF65-064B-9AA5-C6C701EC34E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1BB46876-B0BA-554B-8F5F-E974C54BA442}"/>
              </a:ext>
            </a:extLst>
          </p:cNvPr>
          <p:cNvSpPr>
            <a:spLocks noGrp="1" noChangeArrowheads="1"/>
          </p:cNvSpPr>
          <p:nvPr>
            <p:ph type="sldNum" sz="quarter" idx="11"/>
          </p:nvPr>
        </p:nvSpPr>
        <p:spPr>
          <a:ln/>
        </p:spPr>
        <p:txBody>
          <a:bodyPr/>
          <a:lstStyle>
            <a:lvl1pPr>
              <a:defRPr/>
            </a:lvl1pPr>
          </a:lstStyle>
          <a:p>
            <a:pPr>
              <a:defRPr/>
            </a:pPr>
            <a:fld id="{2F0E5456-1DFC-2646-9E27-7A0F37149635}" type="slidenum">
              <a:rPr lang="en-US" altLang="en-US"/>
              <a:pPr>
                <a:defRPr/>
              </a:pPr>
              <a:t>‹#›</a:t>
            </a:fld>
            <a:endParaRPr lang="en-US" altLang="en-US"/>
          </a:p>
        </p:txBody>
      </p:sp>
    </p:spTree>
    <p:extLst>
      <p:ext uri="{BB962C8B-B14F-4D97-AF65-F5344CB8AC3E}">
        <p14:creationId xmlns:p14="http://schemas.microsoft.com/office/powerpoint/2010/main" val="22149245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ADB2133B-4239-0D4E-982B-377F78BE17D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F5600D73-4DD4-0549-BF13-67D161DD85BF}"/>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D3E0B56E-B725-364B-BDD4-E6B7336765E1}"/>
              </a:ext>
            </a:extLst>
          </p:cNvPr>
          <p:cNvSpPr>
            <a:spLocks noGrp="1" noChangeArrowheads="1"/>
          </p:cNvSpPr>
          <p:nvPr>
            <p:ph type="sldNum" sz="quarter" idx="11"/>
          </p:nvPr>
        </p:nvSpPr>
        <p:spPr/>
        <p:txBody>
          <a:bodyPr/>
          <a:lstStyle>
            <a:lvl1pPr>
              <a:defRPr smtClean="0"/>
            </a:lvl1pPr>
          </a:lstStyle>
          <a:p>
            <a:pPr>
              <a:defRPr/>
            </a:pPr>
            <a:fld id="{690999B4-5571-BB41-AD62-C9A8B8E38C8F}" type="slidenum">
              <a:rPr lang="en-US" altLang="en-US"/>
              <a:pPr>
                <a:defRPr/>
              </a:pPr>
              <a:t>‹#›</a:t>
            </a:fld>
            <a:endParaRPr lang="en-US" altLang="en-US"/>
          </a:p>
        </p:txBody>
      </p:sp>
    </p:spTree>
    <p:extLst>
      <p:ext uri="{BB962C8B-B14F-4D97-AF65-F5344CB8AC3E}">
        <p14:creationId xmlns:p14="http://schemas.microsoft.com/office/powerpoint/2010/main" val="1769573920"/>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FF0BE62-54F2-134C-BAFC-5B8F0890FB4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F5814BE-388C-BC44-9D27-588315593C8E}"/>
              </a:ext>
            </a:extLst>
          </p:cNvPr>
          <p:cNvSpPr>
            <a:spLocks noGrp="1" noChangeArrowheads="1"/>
          </p:cNvSpPr>
          <p:nvPr>
            <p:ph type="sldNum" sz="quarter" idx="11"/>
          </p:nvPr>
        </p:nvSpPr>
        <p:spPr>
          <a:ln/>
        </p:spPr>
        <p:txBody>
          <a:bodyPr/>
          <a:lstStyle>
            <a:lvl1pPr>
              <a:defRPr/>
            </a:lvl1pPr>
          </a:lstStyle>
          <a:p>
            <a:pPr>
              <a:defRPr/>
            </a:pPr>
            <a:fld id="{DE18A356-8AAA-6645-ABC5-7525B82C89DC}" type="slidenum">
              <a:rPr lang="en-US" altLang="en-US"/>
              <a:pPr>
                <a:defRPr/>
              </a:pPr>
              <a:t>‹#›</a:t>
            </a:fld>
            <a:endParaRPr lang="en-US" altLang="en-US"/>
          </a:p>
        </p:txBody>
      </p:sp>
    </p:spTree>
    <p:extLst>
      <p:ext uri="{BB962C8B-B14F-4D97-AF65-F5344CB8AC3E}">
        <p14:creationId xmlns:p14="http://schemas.microsoft.com/office/powerpoint/2010/main" val="1171270872"/>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ABF22292-9CBA-1F47-9C21-CC3AAF8D991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6210702A-C76D-E845-AA9C-94722363509A}"/>
              </a:ext>
            </a:extLst>
          </p:cNvPr>
          <p:cNvSpPr>
            <a:spLocks noGrp="1" noChangeArrowheads="1"/>
          </p:cNvSpPr>
          <p:nvPr>
            <p:ph type="sldNum" sz="quarter" idx="11"/>
          </p:nvPr>
        </p:nvSpPr>
        <p:spPr>
          <a:ln/>
        </p:spPr>
        <p:txBody>
          <a:bodyPr/>
          <a:lstStyle>
            <a:lvl1pPr>
              <a:defRPr/>
            </a:lvl1pPr>
          </a:lstStyle>
          <a:p>
            <a:pPr>
              <a:defRPr/>
            </a:pPr>
            <a:fld id="{8FB1D25C-701B-5345-9B26-90209A6246C7}" type="slidenum">
              <a:rPr lang="en-US" altLang="en-US"/>
              <a:pPr>
                <a:defRPr/>
              </a:pPr>
              <a:t>‹#›</a:t>
            </a:fld>
            <a:endParaRPr lang="en-US" altLang="en-US"/>
          </a:p>
        </p:txBody>
      </p:sp>
    </p:spTree>
    <p:extLst>
      <p:ext uri="{BB962C8B-B14F-4D97-AF65-F5344CB8AC3E}">
        <p14:creationId xmlns:p14="http://schemas.microsoft.com/office/powerpoint/2010/main" val="358979736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AF3EC0B7-7BC7-DA4E-B700-FC8842913DB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76923B6-DC45-204A-9D16-25861439834B}"/>
              </a:ext>
            </a:extLst>
          </p:cNvPr>
          <p:cNvSpPr>
            <a:spLocks noGrp="1" noChangeArrowheads="1"/>
          </p:cNvSpPr>
          <p:nvPr>
            <p:ph type="sldNum" sz="quarter" idx="11"/>
          </p:nvPr>
        </p:nvSpPr>
        <p:spPr>
          <a:ln/>
        </p:spPr>
        <p:txBody>
          <a:bodyPr/>
          <a:lstStyle>
            <a:lvl1pPr>
              <a:defRPr/>
            </a:lvl1pPr>
          </a:lstStyle>
          <a:p>
            <a:pPr>
              <a:defRPr/>
            </a:pPr>
            <a:fld id="{93774C9C-AE8F-814F-83A7-4EE33326588B}" type="slidenum">
              <a:rPr lang="en-US" altLang="en-US"/>
              <a:pPr>
                <a:defRPr/>
              </a:pPr>
              <a:t>‹#›</a:t>
            </a:fld>
            <a:endParaRPr lang="en-US" altLang="en-US"/>
          </a:p>
        </p:txBody>
      </p:sp>
    </p:spTree>
    <p:extLst>
      <p:ext uri="{BB962C8B-B14F-4D97-AF65-F5344CB8AC3E}">
        <p14:creationId xmlns:p14="http://schemas.microsoft.com/office/powerpoint/2010/main" val="117655598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C267411-9526-A242-884B-558EC69C89E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BCF5673-A27A-984D-A60A-0AA53E293AF0}"/>
              </a:ext>
            </a:extLst>
          </p:cNvPr>
          <p:cNvSpPr>
            <a:spLocks noGrp="1" noChangeArrowheads="1"/>
          </p:cNvSpPr>
          <p:nvPr>
            <p:ph type="sldNum" sz="quarter" idx="11"/>
          </p:nvPr>
        </p:nvSpPr>
        <p:spPr>
          <a:ln/>
        </p:spPr>
        <p:txBody>
          <a:bodyPr/>
          <a:lstStyle>
            <a:lvl1pPr>
              <a:defRPr/>
            </a:lvl1pPr>
          </a:lstStyle>
          <a:p>
            <a:pPr>
              <a:defRPr/>
            </a:pPr>
            <a:fld id="{D7AD7BFE-E245-9A4B-8B36-31D5BD71A5BF}" type="slidenum">
              <a:rPr lang="en-US" altLang="en-US"/>
              <a:pPr>
                <a:defRPr/>
              </a:pPr>
              <a:t>‹#›</a:t>
            </a:fld>
            <a:endParaRPr lang="en-US" altLang="en-US"/>
          </a:p>
        </p:txBody>
      </p:sp>
    </p:spTree>
    <p:extLst>
      <p:ext uri="{BB962C8B-B14F-4D97-AF65-F5344CB8AC3E}">
        <p14:creationId xmlns:p14="http://schemas.microsoft.com/office/powerpoint/2010/main" val="1459763762"/>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EA6E861-17E8-E646-A4A7-606000BAD30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C75C3BB1-E1E7-7540-9FB3-95062A1A5402}"/>
              </a:ext>
            </a:extLst>
          </p:cNvPr>
          <p:cNvSpPr>
            <a:spLocks noGrp="1" noChangeArrowheads="1"/>
          </p:cNvSpPr>
          <p:nvPr>
            <p:ph type="sldNum" sz="quarter" idx="11"/>
          </p:nvPr>
        </p:nvSpPr>
        <p:spPr>
          <a:ln/>
        </p:spPr>
        <p:txBody>
          <a:bodyPr/>
          <a:lstStyle>
            <a:lvl1pPr>
              <a:defRPr/>
            </a:lvl1pPr>
          </a:lstStyle>
          <a:p>
            <a:pPr>
              <a:defRPr/>
            </a:pPr>
            <a:fld id="{3CA3D58A-CD0A-CB47-94B9-07023141E90D}" type="slidenum">
              <a:rPr lang="en-US" altLang="en-US"/>
              <a:pPr>
                <a:defRPr/>
              </a:pPr>
              <a:t>‹#›</a:t>
            </a:fld>
            <a:endParaRPr lang="en-US" altLang="en-US"/>
          </a:p>
        </p:txBody>
      </p:sp>
    </p:spTree>
    <p:extLst>
      <p:ext uri="{BB962C8B-B14F-4D97-AF65-F5344CB8AC3E}">
        <p14:creationId xmlns:p14="http://schemas.microsoft.com/office/powerpoint/2010/main" val="2526473840"/>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DC98F2FA-566F-F049-BD19-CA3BDECEFB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94F4F812-D2DD-F34F-B533-898C7CDCC229}"/>
              </a:ext>
            </a:extLst>
          </p:cNvPr>
          <p:cNvSpPr>
            <a:spLocks noGrp="1" noChangeArrowheads="1"/>
          </p:cNvSpPr>
          <p:nvPr>
            <p:ph type="sldNum" sz="quarter" idx="11"/>
          </p:nvPr>
        </p:nvSpPr>
        <p:spPr>
          <a:ln/>
        </p:spPr>
        <p:txBody>
          <a:bodyPr/>
          <a:lstStyle>
            <a:lvl1pPr>
              <a:defRPr/>
            </a:lvl1pPr>
          </a:lstStyle>
          <a:p>
            <a:pPr>
              <a:defRPr/>
            </a:pPr>
            <a:fld id="{8572E2BE-A36D-CC49-814D-EB1BA46444A5}" type="slidenum">
              <a:rPr lang="en-US" altLang="en-US"/>
              <a:pPr>
                <a:defRPr/>
              </a:pPr>
              <a:t>‹#›</a:t>
            </a:fld>
            <a:endParaRPr lang="en-US" altLang="en-US"/>
          </a:p>
        </p:txBody>
      </p:sp>
    </p:spTree>
    <p:extLst>
      <p:ext uri="{BB962C8B-B14F-4D97-AF65-F5344CB8AC3E}">
        <p14:creationId xmlns:p14="http://schemas.microsoft.com/office/powerpoint/2010/main" val="265320637"/>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BE0CDA4-5B66-5C47-8797-097E6A13CB6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C4CECB2-C5AA-EF4F-9D1B-95A28C1B4338}"/>
              </a:ext>
            </a:extLst>
          </p:cNvPr>
          <p:cNvSpPr>
            <a:spLocks noGrp="1" noChangeArrowheads="1"/>
          </p:cNvSpPr>
          <p:nvPr>
            <p:ph type="sldNum" sz="quarter" idx="11"/>
          </p:nvPr>
        </p:nvSpPr>
        <p:spPr>
          <a:ln/>
        </p:spPr>
        <p:txBody>
          <a:bodyPr/>
          <a:lstStyle>
            <a:lvl1pPr>
              <a:defRPr/>
            </a:lvl1pPr>
          </a:lstStyle>
          <a:p>
            <a:pPr>
              <a:defRPr/>
            </a:pPr>
            <a:fld id="{A5DAB164-97A5-F645-AD96-BA62B222EF44}" type="slidenum">
              <a:rPr lang="en-US" altLang="en-US"/>
              <a:pPr>
                <a:defRPr/>
              </a:pPr>
              <a:t>‹#›</a:t>
            </a:fld>
            <a:endParaRPr lang="en-US" altLang="en-US"/>
          </a:p>
        </p:txBody>
      </p:sp>
    </p:spTree>
    <p:extLst>
      <p:ext uri="{BB962C8B-B14F-4D97-AF65-F5344CB8AC3E}">
        <p14:creationId xmlns:p14="http://schemas.microsoft.com/office/powerpoint/2010/main" val="1443001172"/>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776F387-7E92-3F49-B42B-078B8EE6DAB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986E4C1C-D9EC-3D49-9584-0F70A8794CEC}"/>
              </a:ext>
            </a:extLst>
          </p:cNvPr>
          <p:cNvSpPr>
            <a:spLocks noGrp="1" noChangeArrowheads="1"/>
          </p:cNvSpPr>
          <p:nvPr>
            <p:ph type="sldNum" sz="quarter" idx="11"/>
          </p:nvPr>
        </p:nvSpPr>
        <p:spPr>
          <a:ln/>
        </p:spPr>
        <p:txBody>
          <a:bodyPr/>
          <a:lstStyle>
            <a:lvl1pPr>
              <a:defRPr/>
            </a:lvl1pPr>
          </a:lstStyle>
          <a:p>
            <a:pPr>
              <a:defRPr/>
            </a:pPr>
            <a:fld id="{888E0A12-D45B-DF4F-BEF5-E88753591006}" type="slidenum">
              <a:rPr lang="en-US" altLang="en-US"/>
              <a:pPr>
                <a:defRPr/>
              </a:pPr>
              <a:t>‹#›</a:t>
            </a:fld>
            <a:endParaRPr lang="en-US" altLang="en-US"/>
          </a:p>
        </p:txBody>
      </p:sp>
    </p:spTree>
    <p:extLst>
      <p:ext uri="{BB962C8B-B14F-4D97-AF65-F5344CB8AC3E}">
        <p14:creationId xmlns:p14="http://schemas.microsoft.com/office/powerpoint/2010/main" val="94208735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870AB84E-FC46-1F4B-B778-6B5508EA18E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3E631F4C-3D9C-CA4A-BAFF-44A94CCF06EC}"/>
              </a:ext>
            </a:extLst>
          </p:cNvPr>
          <p:cNvSpPr>
            <a:spLocks noGrp="1" noChangeArrowheads="1"/>
          </p:cNvSpPr>
          <p:nvPr>
            <p:ph type="sldNum" sz="quarter" idx="11"/>
          </p:nvPr>
        </p:nvSpPr>
        <p:spPr>
          <a:ln/>
        </p:spPr>
        <p:txBody>
          <a:bodyPr/>
          <a:lstStyle>
            <a:lvl1pPr>
              <a:defRPr/>
            </a:lvl1pPr>
          </a:lstStyle>
          <a:p>
            <a:pPr>
              <a:defRPr/>
            </a:pPr>
            <a:fld id="{738DEEC7-77D7-EB4A-BCDD-E112D645BD9A}" type="slidenum">
              <a:rPr lang="en-US" altLang="en-US"/>
              <a:pPr>
                <a:defRPr/>
              </a:pPr>
              <a:t>‹#›</a:t>
            </a:fld>
            <a:endParaRPr lang="en-US" altLang="en-US"/>
          </a:p>
        </p:txBody>
      </p:sp>
    </p:spTree>
    <p:extLst>
      <p:ext uri="{BB962C8B-B14F-4D97-AF65-F5344CB8AC3E}">
        <p14:creationId xmlns:p14="http://schemas.microsoft.com/office/powerpoint/2010/main" val="36385457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10C1304-2931-424C-A8D4-35FEF861652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C58D0B3-1FA5-BF48-B3DB-7216AA995762}"/>
              </a:ext>
            </a:extLst>
          </p:cNvPr>
          <p:cNvSpPr>
            <a:spLocks noGrp="1" noChangeArrowheads="1"/>
          </p:cNvSpPr>
          <p:nvPr>
            <p:ph type="sldNum" sz="quarter" idx="11"/>
          </p:nvPr>
        </p:nvSpPr>
        <p:spPr>
          <a:ln/>
        </p:spPr>
        <p:txBody>
          <a:bodyPr/>
          <a:lstStyle>
            <a:lvl1pPr>
              <a:defRPr/>
            </a:lvl1pPr>
          </a:lstStyle>
          <a:p>
            <a:pPr>
              <a:defRPr/>
            </a:pPr>
            <a:fld id="{98D02D34-5B03-AD46-836A-E66575F1A276}" type="slidenum">
              <a:rPr lang="en-US" altLang="en-US"/>
              <a:pPr>
                <a:defRPr/>
              </a:pPr>
              <a:t>‹#›</a:t>
            </a:fld>
            <a:endParaRPr lang="en-US" altLang="en-US"/>
          </a:p>
        </p:txBody>
      </p:sp>
    </p:spTree>
    <p:extLst>
      <p:ext uri="{BB962C8B-B14F-4D97-AF65-F5344CB8AC3E}">
        <p14:creationId xmlns:p14="http://schemas.microsoft.com/office/powerpoint/2010/main" val="70109317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D5E2A40A-001D-B44D-8970-505B4AE45B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F8003358-D7D1-DA47-84CA-42CC861E2786}"/>
              </a:ext>
            </a:extLst>
          </p:cNvPr>
          <p:cNvSpPr>
            <a:spLocks noGrp="1" noChangeArrowheads="1"/>
          </p:cNvSpPr>
          <p:nvPr>
            <p:ph type="sldNum" sz="quarter" idx="11"/>
          </p:nvPr>
        </p:nvSpPr>
        <p:spPr>
          <a:ln/>
        </p:spPr>
        <p:txBody>
          <a:bodyPr/>
          <a:lstStyle>
            <a:lvl1pPr>
              <a:defRPr/>
            </a:lvl1pPr>
          </a:lstStyle>
          <a:p>
            <a:pPr>
              <a:defRPr/>
            </a:pPr>
            <a:fld id="{C7506C2F-5039-D74B-BFB3-068CB93E895B}" type="slidenum">
              <a:rPr lang="en-US" altLang="en-US"/>
              <a:pPr>
                <a:defRPr/>
              </a:pPr>
              <a:t>‹#›</a:t>
            </a:fld>
            <a:endParaRPr lang="en-US" altLang="en-US"/>
          </a:p>
        </p:txBody>
      </p:sp>
    </p:spTree>
    <p:extLst>
      <p:ext uri="{BB962C8B-B14F-4D97-AF65-F5344CB8AC3E}">
        <p14:creationId xmlns:p14="http://schemas.microsoft.com/office/powerpoint/2010/main" val="1004634555"/>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D82A8143-015B-0C4C-8626-59CF2FD4E44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F6E00BF-97B7-AA45-8593-6A9825D2416B}"/>
              </a:ext>
            </a:extLst>
          </p:cNvPr>
          <p:cNvSpPr>
            <a:spLocks noGrp="1" noChangeArrowheads="1"/>
          </p:cNvSpPr>
          <p:nvPr>
            <p:ph type="sldNum" sz="quarter" idx="11"/>
          </p:nvPr>
        </p:nvSpPr>
        <p:spPr>
          <a:ln/>
        </p:spPr>
        <p:txBody>
          <a:bodyPr/>
          <a:lstStyle>
            <a:lvl1pPr>
              <a:defRPr/>
            </a:lvl1pPr>
          </a:lstStyle>
          <a:p>
            <a:pPr>
              <a:defRPr/>
            </a:pPr>
            <a:fld id="{63698DFF-6C84-B845-826C-8DF2130928B7}" type="slidenum">
              <a:rPr lang="en-US" altLang="en-US"/>
              <a:pPr>
                <a:defRPr/>
              </a:pPr>
              <a:t>‹#›</a:t>
            </a:fld>
            <a:endParaRPr lang="en-US" altLang="en-US"/>
          </a:p>
        </p:txBody>
      </p:sp>
    </p:spTree>
    <p:extLst>
      <p:ext uri="{BB962C8B-B14F-4D97-AF65-F5344CB8AC3E}">
        <p14:creationId xmlns:p14="http://schemas.microsoft.com/office/powerpoint/2010/main" val="1958543420"/>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1F9882ED-64C7-E541-9E3E-CF7E7CEF070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2CA03946-2E4E-6643-8622-6CD0B0EA122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E0F048C0-3687-CA40-B712-47F5CBBA8CA0}"/>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6CF37617-BF4C-A14E-9BED-DDA611E4DAB7}" type="slidenum">
              <a:rPr lang="en-US"/>
              <a:pPr>
                <a:defRPr/>
              </a:pPr>
              <a:t>‹#›</a:t>
            </a:fld>
            <a:endParaRPr lang="en-US"/>
          </a:p>
        </p:txBody>
      </p:sp>
    </p:spTree>
    <p:extLst>
      <p:ext uri="{BB962C8B-B14F-4D97-AF65-F5344CB8AC3E}">
        <p14:creationId xmlns:p14="http://schemas.microsoft.com/office/powerpoint/2010/main" val="483935032"/>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1061148-5E88-374E-9D4A-0DA9BC4AC4D6}"/>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8AC2C9D-138C-5146-9E5B-3CDC1F0B20DE}"/>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A83C88E-CFCC-6B43-8CD1-AE8053266B44}" type="slidenum">
              <a:rPr lang="en-US"/>
              <a:pPr>
                <a:defRPr/>
              </a:pPr>
              <a:t>‹#›</a:t>
            </a:fld>
            <a:endParaRPr lang="en-US"/>
          </a:p>
        </p:txBody>
      </p:sp>
    </p:spTree>
    <p:extLst>
      <p:ext uri="{BB962C8B-B14F-4D97-AF65-F5344CB8AC3E}">
        <p14:creationId xmlns:p14="http://schemas.microsoft.com/office/powerpoint/2010/main" val="2586599440"/>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71E14E36-B55C-3840-8B63-A1F8F7DAFABD}"/>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E47F384-F59A-3242-BD3F-42B8D99E20C7}"/>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339818A-3FA7-8443-8C95-443C721143D6}" type="slidenum">
              <a:rPr lang="en-US"/>
              <a:pPr>
                <a:defRPr/>
              </a:pPr>
              <a:t>‹#›</a:t>
            </a:fld>
            <a:endParaRPr lang="en-US"/>
          </a:p>
        </p:txBody>
      </p:sp>
    </p:spTree>
    <p:extLst>
      <p:ext uri="{BB962C8B-B14F-4D97-AF65-F5344CB8AC3E}">
        <p14:creationId xmlns:p14="http://schemas.microsoft.com/office/powerpoint/2010/main" val="231518909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78DD95F-21D5-484A-BCA0-FE20151928B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33380807-693B-E548-946E-A28C05A56891}"/>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A21CC03E-D18A-DA48-8B02-C068495F45A6}" type="slidenum">
              <a:rPr lang="en-US"/>
              <a:pPr>
                <a:defRPr/>
              </a:pPr>
              <a:t>‹#›</a:t>
            </a:fld>
            <a:endParaRPr lang="en-US"/>
          </a:p>
        </p:txBody>
      </p:sp>
    </p:spTree>
    <p:extLst>
      <p:ext uri="{BB962C8B-B14F-4D97-AF65-F5344CB8AC3E}">
        <p14:creationId xmlns:p14="http://schemas.microsoft.com/office/powerpoint/2010/main" val="3347626743"/>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C487CDFF-1700-E94D-B9B0-2C22151045C8}"/>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8" name="Rectangle 1030">
            <a:extLst>
              <a:ext uri="{FF2B5EF4-FFF2-40B4-BE49-F238E27FC236}">
                <a16:creationId xmlns:a16="http://schemas.microsoft.com/office/drawing/2014/main" id="{D3CDFB28-FB92-2941-8113-9F2AB4826965}"/>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8D3A54CB-8AB7-5341-B4F5-07F05259E0AF}" type="slidenum">
              <a:rPr lang="en-US"/>
              <a:pPr>
                <a:defRPr/>
              </a:pPr>
              <a:t>‹#›</a:t>
            </a:fld>
            <a:endParaRPr lang="en-US"/>
          </a:p>
        </p:txBody>
      </p:sp>
    </p:spTree>
    <p:extLst>
      <p:ext uri="{BB962C8B-B14F-4D97-AF65-F5344CB8AC3E}">
        <p14:creationId xmlns:p14="http://schemas.microsoft.com/office/powerpoint/2010/main" val="4058932076"/>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364CF608-AEF7-E547-87B2-B48DB70F45B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4" name="Rectangle 1030">
            <a:extLst>
              <a:ext uri="{FF2B5EF4-FFF2-40B4-BE49-F238E27FC236}">
                <a16:creationId xmlns:a16="http://schemas.microsoft.com/office/drawing/2014/main" id="{F36728B4-9E7E-A241-9DBB-CE7C811E1FE9}"/>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E65CC0B-098A-B744-BF90-88BDC770BCB3}" type="slidenum">
              <a:rPr lang="en-US"/>
              <a:pPr>
                <a:defRPr/>
              </a:pPr>
              <a:t>‹#›</a:t>
            </a:fld>
            <a:endParaRPr lang="en-US"/>
          </a:p>
        </p:txBody>
      </p:sp>
    </p:spTree>
    <p:extLst>
      <p:ext uri="{BB962C8B-B14F-4D97-AF65-F5344CB8AC3E}">
        <p14:creationId xmlns:p14="http://schemas.microsoft.com/office/powerpoint/2010/main" val="233906073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364D64E7-ACB0-5F44-9D51-5E7C24BB9904}"/>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3" name="Rectangle 1030">
            <a:extLst>
              <a:ext uri="{FF2B5EF4-FFF2-40B4-BE49-F238E27FC236}">
                <a16:creationId xmlns:a16="http://schemas.microsoft.com/office/drawing/2014/main" id="{437316F8-62D8-CE48-A5E9-72F9C82D05BC}"/>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44838167-4545-1848-BFE9-199CBBB94670}" type="slidenum">
              <a:rPr lang="en-US"/>
              <a:pPr>
                <a:defRPr/>
              </a:pPr>
              <a:t>‹#›</a:t>
            </a:fld>
            <a:endParaRPr lang="en-US"/>
          </a:p>
        </p:txBody>
      </p:sp>
    </p:spTree>
    <p:extLst>
      <p:ext uri="{BB962C8B-B14F-4D97-AF65-F5344CB8AC3E}">
        <p14:creationId xmlns:p14="http://schemas.microsoft.com/office/powerpoint/2010/main" val="3574717557"/>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CE2E2CD7-4C2C-6E4A-AA98-7AB09C0098FC}"/>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9BE0144D-3983-CA40-9C49-3B6E10DCFEC4}"/>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FCB620CD-E2B7-4E47-BB73-146B9A0C7E1B}" type="slidenum">
              <a:rPr lang="en-US"/>
              <a:pPr>
                <a:defRPr/>
              </a:pPr>
              <a:t>‹#›</a:t>
            </a:fld>
            <a:endParaRPr lang="en-US"/>
          </a:p>
        </p:txBody>
      </p:sp>
    </p:spTree>
    <p:extLst>
      <p:ext uri="{BB962C8B-B14F-4D97-AF65-F5344CB8AC3E}">
        <p14:creationId xmlns:p14="http://schemas.microsoft.com/office/powerpoint/2010/main" val="269332013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2AB01EA3-8E26-9645-B093-E9DF3F0C8E8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07977291-1606-4F4F-B6A9-F0F3AB5BF1BE}"/>
              </a:ext>
            </a:extLst>
          </p:cNvPr>
          <p:cNvSpPr>
            <a:spLocks noGrp="1" noChangeArrowheads="1"/>
          </p:cNvSpPr>
          <p:nvPr>
            <p:ph type="sldNum" sz="quarter" idx="11"/>
          </p:nvPr>
        </p:nvSpPr>
        <p:spPr>
          <a:ln/>
        </p:spPr>
        <p:txBody>
          <a:bodyPr/>
          <a:lstStyle>
            <a:lvl1pPr>
              <a:defRPr/>
            </a:lvl1pPr>
          </a:lstStyle>
          <a:p>
            <a:pPr>
              <a:defRPr/>
            </a:pPr>
            <a:fld id="{DB9D6322-2DD0-0F43-8B66-D33EE047BD5D}" type="slidenum">
              <a:rPr lang="en-US" altLang="en-US"/>
              <a:pPr>
                <a:defRPr/>
              </a:pPr>
              <a:t>‹#›</a:t>
            </a:fld>
            <a:endParaRPr lang="en-US" altLang="en-US"/>
          </a:p>
        </p:txBody>
      </p:sp>
    </p:spTree>
    <p:extLst>
      <p:ext uri="{BB962C8B-B14F-4D97-AF65-F5344CB8AC3E}">
        <p14:creationId xmlns:p14="http://schemas.microsoft.com/office/powerpoint/2010/main" val="179175058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21FB400-C671-2443-8B1C-E1609CCAAA54}"/>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6" name="Rectangle 1030">
            <a:extLst>
              <a:ext uri="{FF2B5EF4-FFF2-40B4-BE49-F238E27FC236}">
                <a16:creationId xmlns:a16="http://schemas.microsoft.com/office/drawing/2014/main" id="{B1705739-3A4B-0B4F-AC5C-56973B7A4904}"/>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1D0E9C9F-36EB-EB41-A301-BC249238D191}" type="slidenum">
              <a:rPr lang="en-US"/>
              <a:pPr>
                <a:defRPr/>
              </a:pPr>
              <a:t>‹#›</a:t>
            </a:fld>
            <a:endParaRPr lang="en-US"/>
          </a:p>
        </p:txBody>
      </p:sp>
    </p:spTree>
    <p:extLst>
      <p:ext uri="{BB962C8B-B14F-4D97-AF65-F5344CB8AC3E}">
        <p14:creationId xmlns:p14="http://schemas.microsoft.com/office/powerpoint/2010/main" val="2779598606"/>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2B7CC29-A0E3-AC48-B1AA-B17C0739F812}"/>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F1DEB8FD-CEE8-5047-A9A6-0976242AC69D}"/>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5418B760-5AC2-3C4E-83C8-A92454B602B1}" type="slidenum">
              <a:rPr lang="en-US"/>
              <a:pPr>
                <a:defRPr/>
              </a:pPr>
              <a:t>‹#›</a:t>
            </a:fld>
            <a:endParaRPr lang="en-US"/>
          </a:p>
        </p:txBody>
      </p:sp>
    </p:spTree>
    <p:extLst>
      <p:ext uri="{BB962C8B-B14F-4D97-AF65-F5344CB8AC3E}">
        <p14:creationId xmlns:p14="http://schemas.microsoft.com/office/powerpoint/2010/main" val="706945349"/>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B2C5CE7-626E-C94A-B108-E1A6EFF44A0A}"/>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7B643EEB-4ED2-CA46-B686-282DBE3DE16C}"/>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333AF339-04F4-8349-9861-A6DFB46C7DCA}" type="slidenum">
              <a:rPr lang="en-US"/>
              <a:pPr>
                <a:defRPr/>
              </a:pPr>
              <a:t>‹#›</a:t>
            </a:fld>
            <a:endParaRPr lang="en-US"/>
          </a:p>
        </p:txBody>
      </p:sp>
    </p:spTree>
    <p:extLst>
      <p:ext uri="{BB962C8B-B14F-4D97-AF65-F5344CB8AC3E}">
        <p14:creationId xmlns:p14="http://schemas.microsoft.com/office/powerpoint/2010/main" val="45025736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ADE07173-DD6C-1340-8886-6298562202F9}"/>
              </a:ext>
            </a:extLst>
          </p:cNvPr>
          <p:cNvSpPr>
            <a:spLocks noGrp="1" noChangeArrowheads="1"/>
          </p:cNvSpPr>
          <p:nvPr>
            <p:ph type="ftr" sz="quarter" idx="10"/>
          </p:nvPr>
        </p:nvSpPr>
        <p:spPr/>
        <p:txBody>
          <a:bodyPr/>
          <a:lstStyle>
            <a:lvl1pPr>
              <a:defRPr>
                <a:ea typeface="ＭＳ Ｐゴシック" panose="020B0600070205080204" pitchFamily="34" charset="-128"/>
                <a:cs typeface="+mn-cs"/>
              </a:defRPr>
            </a:lvl1pPr>
          </a:lstStyle>
          <a:p>
            <a:pPr>
              <a:defRPr/>
            </a:pPr>
            <a:endParaRPr lang="en-US"/>
          </a:p>
        </p:txBody>
      </p:sp>
      <p:sp>
        <p:nvSpPr>
          <p:cNvPr id="5" name="Rectangle 1030">
            <a:extLst>
              <a:ext uri="{FF2B5EF4-FFF2-40B4-BE49-F238E27FC236}">
                <a16:creationId xmlns:a16="http://schemas.microsoft.com/office/drawing/2014/main" id="{EB10DBC6-876D-0145-8515-91ADEAD2E943}"/>
              </a:ext>
            </a:extLst>
          </p:cNvPr>
          <p:cNvSpPr>
            <a:spLocks noGrp="1" noChangeArrowheads="1"/>
          </p:cNvSpPr>
          <p:nvPr>
            <p:ph type="sldNum" sz="quarter" idx="11"/>
          </p:nvPr>
        </p:nvSpPr>
        <p:spPr/>
        <p:txBody>
          <a:bodyPr/>
          <a:lstStyle>
            <a:lvl1pPr>
              <a:defRPr>
                <a:ea typeface="ＭＳ Ｐゴシック" panose="020B0600070205080204" pitchFamily="34" charset="-128"/>
                <a:cs typeface="+mn-cs"/>
              </a:defRPr>
            </a:lvl1pPr>
          </a:lstStyle>
          <a:p>
            <a:pPr>
              <a:defRPr/>
            </a:pPr>
            <a:fld id="{CD16FDA9-A244-A44F-8964-7AD09C6E6921}" type="slidenum">
              <a:rPr lang="en-US"/>
              <a:pPr>
                <a:defRPr/>
              </a:pPr>
              <a:t>‹#›</a:t>
            </a:fld>
            <a:endParaRPr lang="en-US"/>
          </a:p>
        </p:txBody>
      </p:sp>
    </p:spTree>
    <p:extLst>
      <p:ext uri="{BB962C8B-B14F-4D97-AF65-F5344CB8AC3E}">
        <p14:creationId xmlns:p14="http://schemas.microsoft.com/office/powerpoint/2010/main" val="3803654897"/>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D1C3E831-0AE6-7841-B4D0-30DDB5F0BCCB}"/>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8014CFE1-0C60-8443-9374-566E1B5D17A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04AB3D5A-713B-CC4A-83C1-23FBF2140A70}"/>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0AC09983-A0C0-9F49-8DE4-B23C93D99D2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D62CC11E-BCDB-2E48-ACCD-6CAD3B3C6B09}"/>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C91ED14-CCBE-7647-89B2-F28C07A8D735}"/>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397FFD3A-7AF0-2941-A4D6-6AB2B158730B}" type="slidenum">
              <a:rPr lang="en-US" altLang="en-US"/>
              <a:pPr>
                <a:defRPr/>
              </a:pPr>
              <a:t>‹#›</a:t>
            </a:fld>
            <a:endParaRPr lang="en-US" altLang="en-US"/>
          </a:p>
        </p:txBody>
      </p:sp>
    </p:spTree>
    <p:extLst>
      <p:ext uri="{BB962C8B-B14F-4D97-AF65-F5344CB8AC3E}">
        <p14:creationId xmlns:p14="http://schemas.microsoft.com/office/powerpoint/2010/main" val="71553451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D3A7B2E-6BAE-994B-AC06-9AF78C1AB89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0B84F314-62B4-914B-9C68-F6E37E0A04C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30A4C0BE-A37D-E641-8046-6435DC8F5937}" type="slidenum">
              <a:rPr lang="en-US" altLang="en-US"/>
              <a:pPr>
                <a:defRPr/>
              </a:pPr>
              <a:t>‹#›</a:t>
            </a:fld>
            <a:endParaRPr lang="en-US" altLang="en-US"/>
          </a:p>
        </p:txBody>
      </p:sp>
    </p:spTree>
    <p:extLst>
      <p:ext uri="{BB962C8B-B14F-4D97-AF65-F5344CB8AC3E}">
        <p14:creationId xmlns:p14="http://schemas.microsoft.com/office/powerpoint/2010/main" val="3814060589"/>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1F24F40-87D4-4446-97B5-30003696CFA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07447CB-3B40-6E44-8482-BB40E335910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5787DB5-461C-364E-9E9A-7B61F19496D9}" type="slidenum">
              <a:rPr lang="en-US" altLang="en-US"/>
              <a:pPr>
                <a:defRPr/>
              </a:pPr>
              <a:t>‹#›</a:t>
            </a:fld>
            <a:endParaRPr lang="en-US" altLang="en-US"/>
          </a:p>
        </p:txBody>
      </p:sp>
    </p:spTree>
    <p:extLst>
      <p:ext uri="{BB962C8B-B14F-4D97-AF65-F5344CB8AC3E}">
        <p14:creationId xmlns:p14="http://schemas.microsoft.com/office/powerpoint/2010/main" val="1249432610"/>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C2B6176F-350F-F84E-85B1-7C5CFAFDF0D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3678DF9-11B1-DE41-988C-0ED59B299540}"/>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F60EA36-F9B0-7A41-A742-CEC1A57A1195}" type="slidenum">
              <a:rPr lang="en-US" altLang="en-US"/>
              <a:pPr>
                <a:defRPr/>
              </a:pPr>
              <a:t>‹#›</a:t>
            </a:fld>
            <a:endParaRPr lang="en-US" altLang="en-US"/>
          </a:p>
        </p:txBody>
      </p:sp>
    </p:spTree>
    <p:extLst>
      <p:ext uri="{BB962C8B-B14F-4D97-AF65-F5344CB8AC3E}">
        <p14:creationId xmlns:p14="http://schemas.microsoft.com/office/powerpoint/2010/main" val="1446350480"/>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53391714-F99F-1D4E-8319-64D47F55514F}"/>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F40A08FE-87C1-E44A-8321-DFF1028096A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54EF6DF-799D-B547-9ADF-4E77654EDFB5}" type="slidenum">
              <a:rPr lang="en-US" altLang="en-US"/>
              <a:pPr>
                <a:defRPr/>
              </a:pPr>
              <a:t>‹#›</a:t>
            </a:fld>
            <a:endParaRPr lang="en-US" altLang="en-US"/>
          </a:p>
        </p:txBody>
      </p:sp>
    </p:spTree>
    <p:extLst>
      <p:ext uri="{BB962C8B-B14F-4D97-AF65-F5344CB8AC3E}">
        <p14:creationId xmlns:p14="http://schemas.microsoft.com/office/powerpoint/2010/main" val="1644430256"/>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39250E0-D302-4844-A4A8-1D2C9504AD58}"/>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DF8E1E34-DC0F-5A41-98D3-8360B58E0A16}"/>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DB45D1-41E0-134F-A484-75B19A9218F9}" type="slidenum">
              <a:rPr lang="en-US" altLang="en-US"/>
              <a:pPr>
                <a:defRPr/>
              </a:pPr>
              <a:t>‹#›</a:t>
            </a:fld>
            <a:endParaRPr lang="en-US" altLang="en-US"/>
          </a:p>
        </p:txBody>
      </p:sp>
    </p:spTree>
    <p:extLst>
      <p:ext uri="{BB962C8B-B14F-4D97-AF65-F5344CB8AC3E}">
        <p14:creationId xmlns:p14="http://schemas.microsoft.com/office/powerpoint/2010/main" val="97141477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image" Target="../media/image1.png"/><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0.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image" Target="../media/image1.png"/><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1.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theme" Target="../theme/theme12.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image" Target="../media/image1.png"/><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theme" Target="../theme/theme14.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image" Target="../media/image1.png"/><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15.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theme" Target="../theme/theme16.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1.xml"/><Relationship Id="rId13" Type="http://schemas.openxmlformats.org/officeDocument/2006/relationships/theme" Target="../theme/theme17.xml"/><Relationship Id="rId3" Type="http://schemas.openxmlformats.org/officeDocument/2006/relationships/slideLayout" Target="../slideLayouts/slideLayout186.xml"/><Relationship Id="rId7" Type="http://schemas.openxmlformats.org/officeDocument/2006/relationships/slideLayout" Target="../slideLayouts/slideLayout190.xml"/><Relationship Id="rId12" Type="http://schemas.openxmlformats.org/officeDocument/2006/relationships/slideLayout" Target="../slideLayouts/slideLayout195.xml"/><Relationship Id="rId2" Type="http://schemas.openxmlformats.org/officeDocument/2006/relationships/slideLayout" Target="../slideLayouts/slideLayout185.xml"/><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slideLayout" Target="../slideLayouts/slideLayout194.xml"/><Relationship Id="rId5" Type="http://schemas.openxmlformats.org/officeDocument/2006/relationships/slideLayout" Target="../slideLayouts/slideLayout188.xml"/><Relationship Id="rId10" Type="http://schemas.openxmlformats.org/officeDocument/2006/relationships/slideLayout" Target="../slideLayouts/slideLayout193.xml"/><Relationship Id="rId4" Type="http://schemas.openxmlformats.org/officeDocument/2006/relationships/slideLayout" Target="../slideLayouts/slideLayout187.xml"/><Relationship Id="rId9" Type="http://schemas.openxmlformats.org/officeDocument/2006/relationships/slideLayout" Target="../slideLayouts/slideLayout192.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theme" Target="../theme/theme18.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2" Type="http://schemas.openxmlformats.org/officeDocument/2006/relationships/slideLayout" Target="../slideLayouts/slideLayout197.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5.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heme" Target="../theme/theme19.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5" Type="http://schemas.openxmlformats.org/officeDocument/2006/relationships/slideLayout" Target="../slideLayouts/slideLayout212.xml"/><Relationship Id="rId10" Type="http://schemas.openxmlformats.org/officeDocument/2006/relationships/slideLayout" Target="../slideLayouts/slideLayout217.xml"/><Relationship Id="rId4" Type="http://schemas.openxmlformats.org/officeDocument/2006/relationships/slideLayout" Target="../slideLayouts/slideLayout211.xml"/><Relationship Id="rId9" Type="http://schemas.openxmlformats.org/officeDocument/2006/relationships/slideLayout" Target="../slideLayouts/slideLayout2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6.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theme" Target="../theme/theme20.xml"/><Relationship Id="rId2" Type="http://schemas.openxmlformats.org/officeDocument/2006/relationships/slideLayout" Target="../slideLayouts/slideLayout220.xml"/><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7.xml"/><Relationship Id="rId3" Type="http://schemas.openxmlformats.org/officeDocument/2006/relationships/slideLayout" Target="../slideLayouts/slideLayout232.xml"/><Relationship Id="rId7" Type="http://schemas.openxmlformats.org/officeDocument/2006/relationships/slideLayout" Target="../slideLayouts/slideLayout236.xml"/><Relationship Id="rId12" Type="http://schemas.openxmlformats.org/officeDocument/2006/relationships/theme" Target="../theme/theme21.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5" Type="http://schemas.openxmlformats.org/officeDocument/2006/relationships/slideLayout" Target="../slideLayouts/slideLayout234.xml"/><Relationship Id="rId10" Type="http://schemas.openxmlformats.org/officeDocument/2006/relationships/slideLayout" Target="../slideLayouts/slideLayout239.xml"/><Relationship Id="rId4" Type="http://schemas.openxmlformats.org/officeDocument/2006/relationships/slideLayout" Target="../slideLayouts/slideLayout233.xml"/><Relationship Id="rId9" Type="http://schemas.openxmlformats.org/officeDocument/2006/relationships/slideLayout" Target="../slideLayouts/slideLayout238.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2.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3.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4.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theme" Target="../theme/theme25.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slideLayout" Target="../slideLayouts/slideLayout287.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 Id="rId14" Type="http://schemas.openxmlformats.org/officeDocument/2006/relationships/image" Target="../media/image1.png"/></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theme" Target="../theme/theme26.xml"/><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slideLayout" Target="../slideLayouts/slideLayout299.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7.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theme" Target="../theme/theme28.xml"/><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slideLayout" Target="../slideLayouts/slideLayout323.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31.xml"/><Relationship Id="rId13" Type="http://schemas.openxmlformats.org/officeDocument/2006/relationships/theme" Target="../theme/theme29.xml"/><Relationship Id="rId3" Type="http://schemas.openxmlformats.org/officeDocument/2006/relationships/slideLayout" Target="../slideLayouts/slideLayout326.xml"/><Relationship Id="rId7" Type="http://schemas.openxmlformats.org/officeDocument/2006/relationships/slideLayout" Target="../slideLayouts/slideLayout330.xml"/><Relationship Id="rId12" Type="http://schemas.openxmlformats.org/officeDocument/2006/relationships/slideLayout" Target="../slideLayouts/slideLayout335.xml"/><Relationship Id="rId2" Type="http://schemas.openxmlformats.org/officeDocument/2006/relationships/slideLayout" Target="../slideLayouts/slideLayout325.xml"/><Relationship Id="rId1" Type="http://schemas.openxmlformats.org/officeDocument/2006/relationships/slideLayout" Target="../slideLayouts/slideLayout324.xml"/><Relationship Id="rId6" Type="http://schemas.openxmlformats.org/officeDocument/2006/relationships/slideLayout" Target="../slideLayouts/slideLayout329.xml"/><Relationship Id="rId11" Type="http://schemas.openxmlformats.org/officeDocument/2006/relationships/slideLayout" Target="../slideLayouts/slideLayout334.xml"/><Relationship Id="rId5" Type="http://schemas.openxmlformats.org/officeDocument/2006/relationships/slideLayout" Target="../slideLayouts/slideLayout328.xml"/><Relationship Id="rId10" Type="http://schemas.openxmlformats.org/officeDocument/2006/relationships/slideLayout" Target="../slideLayouts/slideLayout333.xml"/><Relationship Id="rId4" Type="http://schemas.openxmlformats.org/officeDocument/2006/relationships/slideLayout" Target="../slideLayouts/slideLayout327.xml"/><Relationship Id="rId9" Type="http://schemas.openxmlformats.org/officeDocument/2006/relationships/slideLayout" Target="../slideLayouts/slideLayout3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43.xml"/><Relationship Id="rId13" Type="http://schemas.openxmlformats.org/officeDocument/2006/relationships/theme" Target="../theme/theme30.xml"/><Relationship Id="rId3" Type="http://schemas.openxmlformats.org/officeDocument/2006/relationships/slideLayout" Target="../slideLayouts/slideLayout338.xml"/><Relationship Id="rId7" Type="http://schemas.openxmlformats.org/officeDocument/2006/relationships/slideLayout" Target="../slideLayouts/slideLayout342.xml"/><Relationship Id="rId12" Type="http://schemas.openxmlformats.org/officeDocument/2006/relationships/slideLayout" Target="../slideLayouts/slideLayout347.xml"/><Relationship Id="rId2" Type="http://schemas.openxmlformats.org/officeDocument/2006/relationships/slideLayout" Target="../slideLayouts/slideLayout337.xml"/><Relationship Id="rId1" Type="http://schemas.openxmlformats.org/officeDocument/2006/relationships/slideLayout" Target="../slideLayouts/slideLayout336.xml"/><Relationship Id="rId6" Type="http://schemas.openxmlformats.org/officeDocument/2006/relationships/slideLayout" Target="../slideLayouts/slideLayout341.xml"/><Relationship Id="rId11" Type="http://schemas.openxmlformats.org/officeDocument/2006/relationships/slideLayout" Target="../slideLayouts/slideLayout346.xml"/><Relationship Id="rId5" Type="http://schemas.openxmlformats.org/officeDocument/2006/relationships/slideLayout" Target="../slideLayouts/slideLayout340.xml"/><Relationship Id="rId10" Type="http://schemas.openxmlformats.org/officeDocument/2006/relationships/slideLayout" Target="../slideLayouts/slideLayout345.xml"/><Relationship Id="rId4" Type="http://schemas.openxmlformats.org/officeDocument/2006/relationships/slideLayout" Target="../slideLayouts/slideLayout339.xml"/><Relationship Id="rId9" Type="http://schemas.openxmlformats.org/officeDocument/2006/relationships/slideLayout" Target="../slideLayouts/slideLayout344.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55.xml"/><Relationship Id="rId3" Type="http://schemas.openxmlformats.org/officeDocument/2006/relationships/slideLayout" Target="../slideLayouts/slideLayout350.xml"/><Relationship Id="rId7" Type="http://schemas.openxmlformats.org/officeDocument/2006/relationships/slideLayout" Target="../slideLayouts/slideLayout354.xml"/><Relationship Id="rId12" Type="http://schemas.openxmlformats.org/officeDocument/2006/relationships/theme" Target="../theme/theme31.xml"/><Relationship Id="rId2" Type="http://schemas.openxmlformats.org/officeDocument/2006/relationships/slideLayout" Target="../slideLayouts/slideLayout349.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5" Type="http://schemas.openxmlformats.org/officeDocument/2006/relationships/slideLayout" Target="../slideLayouts/slideLayout352.xml"/><Relationship Id="rId10" Type="http://schemas.openxmlformats.org/officeDocument/2006/relationships/slideLayout" Target="../slideLayouts/slideLayout357.xml"/><Relationship Id="rId4" Type="http://schemas.openxmlformats.org/officeDocument/2006/relationships/slideLayout" Target="../slideLayouts/slideLayout351.xml"/><Relationship Id="rId9" Type="http://schemas.openxmlformats.org/officeDocument/2006/relationships/slideLayout" Target="../slideLayouts/slideLayout356.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66.xml"/><Relationship Id="rId13" Type="http://schemas.openxmlformats.org/officeDocument/2006/relationships/theme" Target="../theme/theme32.xml"/><Relationship Id="rId3" Type="http://schemas.openxmlformats.org/officeDocument/2006/relationships/slideLayout" Target="../slideLayouts/slideLayout361.xml"/><Relationship Id="rId7" Type="http://schemas.openxmlformats.org/officeDocument/2006/relationships/slideLayout" Target="../slideLayouts/slideLayout365.xml"/><Relationship Id="rId12" Type="http://schemas.openxmlformats.org/officeDocument/2006/relationships/slideLayout" Target="../slideLayouts/slideLayout370.xml"/><Relationship Id="rId2" Type="http://schemas.openxmlformats.org/officeDocument/2006/relationships/slideLayout" Target="../slideLayouts/slideLayout360.xml"/><Relationship Id="rId1" Type="http://schemas.openxmlformats.org/officeDocument/2006/relationships/slideLayout" Target="../slideLayouts/slideLayout359.xml"/><Relationship Id="rId6" Type="http://schemas.openxmlformats.org/officeDocument/2006/relationships/slideLayout" Target="../slideLayouts/slideLayout364.xml"/><Relationship Id="rId11" Type="http://schemas.openxmlformats.org/officeDocument/2006/relationships/slideLayout" Target="../slideLayouts/slideLayout369.xml"/><Relationship Id="rId5" Type="http://schemas.openxmlformats.org/officeDocument/2006/relationships/slideLayout" Target="../slideLayouts/slideLayout363.xml"/><Relationship Id="rId10" Type="http://schemas.openxmlformats.org/officeDocument/2006/relationships/slideLayout" Target="../slideLayouts/slideLayout368.xml"/><Relationship Id="rId4" Type="http://schemas.openxmlformats.org/officeDocument/2006/relationships/slideLayout" Target="../slideLayouts/slideLayout362.xml"/><Relationship Id="rId9" Type="http://schemas.openxmlformats.org/officeDocument/2006/relationships/slideLayout" Target="../slideLayouts/slideLayout36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8.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228F25FD-DF31-3547-86C0-DC7B68A5EDD6}"/>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C642EC46-1305-734D-A022-8F441A0DC433}"/>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4894F77-4824-1C4D-B980-C0F4BA1A550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7C535B2-C077-3C46-A187-4CBEF0169A1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cs typeface="Arial" panose="020B0604020202020204" pitchFamily="34" charset="0"/>
              </a:defRPr>
            </a:lvl1pPr>
          </a:lstStyle>
          <a:p>
            <a:pPr>
              <a:defRPr/>
            </a:pPr>
            <a:fld id="{E77E9D96-51B4-6D44-AFF7-5DDA60969F4E}" type="slidenum">
              <a:rPr lang="en-US" altLang="en-US"/>
              <a:pPr>
                <a:defRPr/>
              </a:pPr>
              <a:t>‹#›</a:t>
            </a:fld>
            <a:endParaRPr lang="en-US" altLang="en-US"/>
          </a:p>
        </p:txBody>
      </p:sp>
      <p:sp>
        <p:nvSpPr>
          <p:cNvPr id="1030" name="Line 1032">
            <a:extLst>
              <a:ext uri="{FF2B5EF4-FFF2-40B4-BE49-F238E27FC236}">
                <a16:creationId xmlns:a16="http://schemas.microsoft.com/office/drawing/2014/main" id="{95A4BB5E-0C01-7744-9138-11D511BB3C7D}"/>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75009779-0FF3-C249-8BA4-23BB1B61B1E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136" r:id="rId1"/>
    <p:sldLayoutId id="2147485082" r:id="rId2"/>
    <p:sldLayoutId id="2147485083" r:id="rId3"/>
    <p:sldLayoutId id="2147485084" r:id="rId4"/>
    <p:sldLayoutId id="2147485085" r:id="rId5"/>
    <p:sldLayoutId id="2147485086" r:id="rId6"/>
    <p:sldLayoutId id="2147485087" r:id="rId7"/>
    <p:sldLayoutId id="2147485088" r:id="rId8"/>
    <p:sldLayoutId id="2147485089" r:id="rId9"/>
    <p:sldLayoutId id="2147485090" r:id="rId10"/>
    <p:sldLayoutId id="2147485091" r:id="rId11"/>
    <p:sldLayoutId id="2147485092"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41709675"/>
      </p:ext>
    </p:extLst>
  </p:cSld>
  <p:clrMap bg1="lt1" tx1="dk1" bg2="lt2" tx2="dk2" accent1="accent1" accent2="accent2" accent3="accent3" accent4="accent4" accent5="accent5" accent6="accent6" hlink="hlink" folHlink="folHlink"/>
  <p:sldLayoutIdLst>
    <p:sldLayoutId id="2147485199" r:id="rId1"/>
    <p:sldLayoutId id="2147485200" r:id="rId2"/>
    <p:sldLayoutId id="2147485201" r:id="rId3"/>
    <p:sldLayoutId id="2147485202" r:id="rId4"/>
    <p:sldLayoutId id="2147485203" r:id="rId5"/>
    <p:sldLayoutId id="2147485204" r:id="rId6"/>
    <p:sldLayoutId id="2147485205" r:id="rId7"/>
    <p:sldLayoutId id="2147485206" r:id="rId8"/>
    <p:sldLayoutId id="2147485207" r:id="rId9"/>
    <p:sldLayoutId id="2147485208" r:id="rId10"/>
    <p:sldLayoutId id="214748520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185671071"/>
      </p:ext>
    </p:extLst>
  </p:cSld>
  <p:clrMap bg1="lt1" tx1="dk1" bg2="lt2" tx2="dk2" accent1="accent1" accent2="accent2" accent3="accent3" accent4="accent4" accent5="accent5" accent6="accent6" hlink="hlink" folHlink="folHlink"/>
  <p:sldLayoutIdLst>
    <p:sldLayoutId id="2147485237" r:id="rId1"/>
    <p:sldLayoutId id="2147485238" r:id="rId2"/>
    <p:sldLayoutId id="2147485239" r:id="rId3"/>
    <p:sldLayoutId id="2147485240" r:id="rId4"/>
    <p:sldLayoutId id="2147485241" r:id="rId5"/>
    <p:sldLayoutId id="2147485242" r:id="rId6"/>
    <p:sldLayoutId id="2147485243" r:id="rId7"/>
    <p:sldLayoutId id="2147485244" r:id="rId8"/>
    <p:sldLayoutId id="2147485245" r:id="rId9"/>
    <p:sldLayoutId id="2147485246" r:id="rId10"/>
    <p:sldLayoutId id="21474852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3620790"/>
      </p:ext>
    </p:extLst>
  </p:cSld>
  <p:clrMap bg1="lt1" tx1="dk1" bg2="lt2" tx2="dk2" accent1="accent1" accent2="accent2" accent3="accent3" accent4="accent4" accent5="accent5" accent6="accent6" hlink="hlink" folHlink="folHlink"/>
  <p:sldLayoutIdLst>
    <p:sldLayoutId id="2147485312" r:id="rId1"/>
    <p:sldLayoutId id="2147485313" r:id="rId2"/>
    <p:sldLayoutId id="2147485314" r:id="rId3"/>
    <p:sldLayoutId id="2147485315" r:id="rId4"/>
    <p:sldLayoutId id="2147485316" r:id="rId5"/>
    <p:sldLayoutId id="2147485317" r:id="rId6"/>
    <p:sldLayoutId id="2147485318" r:id="rId7"/>
    <p:sldLayoutId id="2147485319" r:id="rId8"/>
    <p:sldLayoutId id="2147485320" r:id="rId9"/>
    <p:sldLayoutId id="2147485321" r:id="rId10"/>
    <p:sldLayoutId id="2147485322" r:id="rId11"/>
    <p:sldLayoutId id="2147485323"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2508221991"/>
      </p:ext>
    </p:extLst>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3321507"/>
      </p:ext>
    </p:extLst>
  </p:cSld>
  <p:clrMap bg1="lt1" tx1="dk1" bg2="lt2" tx2="dk2" accent1="accent1" accent2="accent2" accent3="accent3" accent4="accent4" accent5="accent5" accent6="accent6" hlink="hlink" folHlink="folHlink"/>
  <p:sldLayoutIdLst>
    <p:sldLayoutId id="2147485350" r:id="rId1"/>
    <p:sldLayoutId id="2147485351" r:id="rId2"/>
    <p:sldLayoutId id="2147485352" r:id="rId3"/>
    <p:sldLayoutId id="2147485353" r:id="rId4"/>
    <p:sldLayoutId id="2147485354" r:id="rId5"/>
    <p:sldLayoutId id="2147485355" r:id="rId6"/>
    <p:sldLayoutId id="2147485356" r:id="rId7"/>
    <p:sldLayoutId id="2147485357" r:id="rId8"/>
    <p:sldLayoutId id="2147485358" r:id="rId9"/>
    <p:sldLayoutId id="2147485359" r:id="rId10"/>
    <p:sldLayoutId id="21474853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6DE260D9-D387-A94B-B0EA-C2193D10FC8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A06E19EB-5185-894C-959D-781B4B1DA2AA}"/>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86275BE-EDAA-D741-BCB8-499952FF734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defRPr>
            </a:lvl1pPr>
          </a:lstStyle>
          <a:p>
            <a:pPr>
              <a:defRPr/>
            </a:pPr>
            <a:endParaRPr lang="en-US" altLang="en-US"/>
          </a:p>
        </p:txBody>
      </p:sp>
      <p:sp>
        <p:nvSpPr>
          <p:cNvPr id="100358" name="Rectangle 1030">
            <a:extLst>
              <a:ext uri="{FF2B5EF4-FFF2-40B4-BE49-F238E27FC236}">
                <a16:creationId xmlns:a16="http://schemas.microsoft.com/office/drawing/2014/main" id="{F0EFDDA1-A506-734F-93A4-C095FE25E032}"/>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defRPr>
            </a:lvl1pPr>
          </a:lstStyle>
          <a:p>
            <a:pPr>
              <a:defRPr/>
            </a:pPr>
            <a:fld id="{9599DE0E-CDF7-D34C-B005-92709AB15EE6}" type="slidenum">
              <a:rPr lang="en-US" altLang="en-US"/>
              <a:pPr>
                <a:defRPr/>
              </a:pPr>
              <a:t>‹#›</a:t>
            </a:fld>
            <a:endParaRPr lang="en-US" altLang="en-US"/>
          </a:p>
        </p:txBody>
      </p:sp>
      <p:sp>
        <p:nvSpPr>
          <p:cNvPr id="78854" name="Line 1032">
            <a:extLst>
              <a:ext uri="{FF2B5EF4-FFF2-40B4-BE49-F238E27FC236}">
                <a16:creationId xmlns:a16="http://schemas.microsoft.com/office/drawing/2014/main" id="{E92A042E-9260-E243-99DF-3F9C3E6EF88C}"/>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A0A20386-DB53-8748-8269-10785AFA4217}"/>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8856" name="Picture 7" descr="safari.png">
            <a:extLst>
              <a:ext uri="{FF2B5EF4-FFF2-40B4-BE49-F238E27FC236}">
                <a16:creationId xmlns:a16="http://schemas.microsoft.com/office/drawing/2014/main" id="{307DFB9D-558F-564A-9EA0-4B1D2973246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817223"/>
      </p:ext>
    </p:extLst>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7" r:id="rId5"/>
    <p:sldLayoutId id="2147485418" r:id="rId6"/>
    <p:sldLayoutId id="2147485419" r:id="rId7"/>
    <p:sldLayoutId id="2147485420" r:id="rId8"/>
    <p:sldLayoutId id="2147485421" r:id="rId9"/>
    <p:sldLayoutId id="2147485422" r:id="rId10"/>
    <p:sldLayoutId id="21474854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6564B44D-6DE3-EB4B-BC9E-1D4B34EA7FC3}"/>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B4F7CB6D-EB28-0141-B956-330ABBB1DDDA}"/>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4894F77-4824-1C4D-B980-C0F4BA1A550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7C535B2-C077-3C46-A187-4CBEF0169A1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9C2F7CED-A1AD-324A-AB80-C3A766834B59}" type="slidenum">
              <a:rPr lang="en-US" altLang="en-US"/>
              <a:pPr>
                <a:defRPr/>
              </a:pPr>
              <a:t>‹#›</a:t>
            </a:fld>
            <a:endParaRPr lang="en-US" altLang="en-US"/>
          </a:p>
        </p:txBody>
      </p:sp>
      <p:sp>
        <p:nvSpPr>
          <p:cNvPr id="1030" name="Line 1032">
            <a:extLst>
              <a:ext uri="{FF2B5EF4-FFF2-40B4-BE49-F238E27FC236}">
                <a16:creationId xmlns:a16="http://schemas.microsoft.com/office/drawing/2014/main" id="{0227E127-8C49-3F45-972D-92E8C0E8C48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6C94FFD6-65B0-9F41-A269-D2A8CA6A349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39091167"/>
      </p:ext>
    </p:extLst>
  </p:cSld>
  <p:clrMap bg1="lt1" tx1="dk1" bg2="lt2" tx2="dk2" accent1="accent1" accent2="accent2" accent3="accent3" accent4="accent4" accent5="accent5" accent6="accent6" hlink="hlink" folHlink="folHlink"/>
  <p:sldLayoutIdLst>
    <p:sldLayoutId id="2147485451" r:id="rId1"/>
    <p:sldLayoutId id="2147485452" r:id="rId2"/>
    <p:sldLayoutId id="2147485453" r:id="rId3"/>
    <p:sldLayoutId id="2147485454" r:id="rId4"/>
    <p:sldLayoutId id="2147485455" r:id="rId5"/>
    <p:sldLayoutId id="2147485456" r:id="rId6"/>
    <p:sldLayoutId id="2147485457" r:id="rId7"/>
    <p:sldLayoutId id="2147485458" r:id="rId8"/>
    <p:sldLayoutId id="2147485459" r:id="rId9"/>
    <p:sldLayoutId id="2147485460" r:id="rId10"/>
    <p:sldLayoutId id="2147485461" r:id="rId11"/>
    <p:sldLayoutId id="2147485462"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1026">
            <a:extLst>
              <a:ext uri="{FF2B5EF4-FFF2-40B4-BE49-F238E27FC236}">
                <a16:creationId xmlns:a16="http://schemas.microsoft.com/office/drawing/2014/main" id="{47CE09DA-2445-814C-B15E-7538A17B3376}"/>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5539" name="Rectangle 1027">
            <a:extLst>
              <a:ext uri="{FF2B5EF4-FFF2-40B4-BE49-F238E27FC236}">
                <a16:creationId xmlns:a16="http://schemas.microsoft.com/office/drawing/2014/main" id="{0C4C02B3-4E77-3D42-8406-AEA92361E288}"/>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A0F77C-4198-5F4B-A635-231322DC2587}"/>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02C852AA-A1E8-8D4B-B4FB-6FB8486E1E9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1AC8BC34-B2AD-9645-9F22-FC74D77E3CE0}" type="slidenum">
              <a:rPr lang="en-US" altLang="en-US"/>
              <a:pPr>
                <a:defRPr/>
              </a:pPr>
              <a:t>‹#›</a:t>
            </a:fld>
            <a:endParaRPr lang="en-US" altLang="en-US"/>
          </a:p>
        </p:txBody>
      </p:sp>
      <p:sp>
        <p:nvSpPr>
          <p:cNvPr id="65542" name="Line 1032">
            <a:extLst>
              <a:ext uri="{FF2B5EF4-FFF2-40B4-BE49-F238E27FC236}">
                <a16:creationId xmlns:a16="http://schemas.microsoft.com/office/drawing/2014/main" id="{C93D21CF-510B-F744-AF1D-567CA7DECCA8}"/>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3" name="Line 1033">
            <a:extLst>
              <a:ext uri="{FF2B5EF4-FFF2-40B4-BE49-F238E27FC236}">
                <a16:creationId xmlns:a16="http://schemas.microsoft.com/office/drawing/2014/main" id="{CCAE2A8C-0C20-9444-8084-BC468BE9E4F7}"/>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096894467"/>
      </p:ext>
    </p:extLst>
  </p:cSld>
  <p:clrMap bg1="lt1" tx1="dk1" bg2="lt2" tx2="dk2" accent1="accent1" accent2="accent2" accent3="accent3" accent4="accent4" accent5="accent5" accent6="accent6" hlink="hlink" folHlink="folHlink"/>
  <p:sldLayoutIdLst>
    <p:sldLayoutId id="2147485464" r:id="rId1"/>
    <p:sldLayoutId id="2147485465" r:id="rId2"/>
    <p:sldLayoutId id="2147485466" r:id="rId3"/>
    <p:sldLayoutId id="2147485467" r:id="rId4"/>
    <p:sldLayoutId id="2147485468" r:id="rId5"/>
    <p:sldLayoutId id="2147485469" r:id="rId6"/>
    <p:sldLayoutId id="2147485470" r:id="rId7"/>
    <p:sldLayoutId id="2147485471" r:id="rId8"/>
    <p:sldLayoutId id="2147485472" r:id="rId9"/>
    <p:sldLayoutId id="2147485473" r:id="rId10"/>
    <p:sldLayoutId id="2147485474" r:id="rId11"/>
    <p:sldLayoutId id="214748547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1026">
            <a:extLst>
              <a:ext uri="{FF2B5EF4-FFF2-40B4-BE49-F238E27FC236}">
                <a16:creationId xmlns:a16="http://schemas.microsoft.com/office/drawing/2014/main" id="{C5455502-AB85-914E-935E-1BACDDF6D6E1}"/>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91139" name="Rectangle 1027">
            <a:extLst>
              <a:ext uri="{FF2B5EF4-FFF2-40B4-BE49-F238E27FC236}">
                <a16:creationId xmlns:a16="http://schemas.microsoft.com/office/drawing/2014/main" id="{298EC41A-B822-7D41-9A16-E8ED68DF05F7}"/>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D2B152B-1372-C545-B159-9164BC6A628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C35B78D-C4F8-A842-A3FB-B66CF5E72199}"/>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9018E706-C0EF-CB45-8A72-9BBB418B3627}" type="slidenum">
              <a:rPr lang="en-US" altLang="en-US"/>
              <a:pPr>
                <a:defRPr/>
              </a:pPr>
              <a:t>‹#›</a:t>
            </a:fld>
            <a:endParaRPr lang="en-US" altLang="en-US"/>
          </a:p>
        </p:txBody>
      </p:sp>
      <p:sp>
        <p:nvSpPr>
          <p:cNvPr id="91142" name="Line 1032">
            <a:extLst>
              <a:ext uri="{FF2B5EF4-FFF2-40B4-BE49-F238E27FC236}">
                <a16:creationId xmlns:a16="http://schemas.microsoft.com/office/drawing/2014/main" id="{185B47C1-6FD0-E549-B573-BE90C7E7BC8D}"/>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1143" name="Line 1033">
            <a:extLst>
              <a:ext uri="{FF2B5EF4-FFF2-40B4-BE49-F238E27FC236}">
                <a16:creationId xmlns:a16="http://schemas.microsoft.com/office/drawing/2014/main" id="{B2C82620-3B86-AA41-B973-A54EFFE1443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808805073"/>
      </p:ext>
    </p:extLst>
  </p:cSld>
  <p:clrMap bg1="lt1" tx1="dk1" bg2="lt2" tx2="dk2" accent1="accent1" accent2="accent2" accent3="accent3" accent4="accent4" accent5="accent5" accent6="accent6" hlink="hlink" folHlink="folHlink"/>
  <p:sldLayoutIdLst>
    <p:sldLayoutId id="2147485477" r:id="rId1"/>
    <p:sldLayoutId id="2147485478" r:id="rId2"/>
    <p:sldLayoutId id="2147485479" r:id="rId3"/>
    <p:sldLayoutId id="2147485480" r:id="rId4"/>
    <p:sldLayoutId id="2147485481" r:id="rId5"/>
    <p:sldLayoutId id="2147485482" r:id="rId6"/>
    <p:sldLayoutId id="2147485483" r:id="rId7"/>
    <p:sldLayoutId id="2147485484" r:id="rId8"/>
    <p:sldLayoutId id="2147485485" r:id="rId9"/>
    <p:sldLayoutId id="2147485486" r:id="rId10"/>
    <p:sldLayoutId id="2147485487" r:id="rId11"/>
    <p:sldLayoutId id="2147485488"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Title Placeholder 1">
            <a:extLst>
              <a:ext uri="{FF2B5EF4-FFF2-40B4-BE49-F238E27FC236}">
                <a16:creationId xmlns:a16="http://schemas.microsoft.com/office/drawing/2014/main" id="{E23A706C-B3AD-AC4E-827A-6B2063D38D95}"/>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4451" name="Text Placeholder 2">
            <a:extLst>
              <a:ext uri="{FF2B5EF4-FFF2-40B4-BE49-F238E27FC236}">
                <a16:creationId xmlns:a16="http://schemas.microsoft.com/office/drawing/2014/main" id="{546BBA12-5824-CB4B-9961-EFF987201B36}"/>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EE1574B-C210-8940-8015-9EB7DF56D03D}"/>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9723BB49-8D96-D149-999E-862A580C3E02}"/>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F27C7ED7-221D-EE4C-95F3-9610788028B4}"/>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11691C06-E93D-914D-AA3C-F356E2EED1B4}" type="slidenum">
              <a:rPr lang="en-US" altLang="en-US"/>
              <a:pPr>
                <a:defRPr/>
              </a:pPr>
              <a:t>‹#›</a:t>
            </a:fld>
            <a:endParaRPr lang="en-US" altLang="en-US"/>
          </a:p>
        </p:txBody>
      </p:sp>
    </p:spTree>
    <p:extLst>
      <p:ext uri="{BB962C8B-B14F-4D97-AF65-F5344CB8AC3E}">
        <p14:creationId xmlns:p14="http://schemas.microsoft.com/office/powerpoint/2010/main" val="3991901905"/>
      </p:ext>
    </p:extLst>
  </p:cSld>
  <p:clrMap bg1="lt1" tx1="dk1" bg2="lt2" tx2="dk2" accent1="accent1" accent2="accent2" accent3="accent3" accent4="accent4" accent5="accent5" accent6="accent6" hlink="hlink" folHlink="folHlink"/>
  <p:sldLayoutIdLst>
    <p:sldLayoutId id="2147485490" r:id="rId1"/>
    <p:sldLayoutId id="2147485491" r:id="rId2"/>
    <p:sldLayoutId id="2147485492" r:id="rId3"/>
    <p:sldLayoutId id="2147485493" r:id="rId4"/>
    <p:sldLayoutId id="2147485494" r:id="rId5"/>
    <p:sldLayoutId id="2147485495" r:id="rId6"/>
    <p:sldLayoutId id="2147485496" r:id="rId7"/>
    <p:sldLayoutId id="2147485497" r:id="rId8"/>
    <p:sldLayoutId id="2147485498" r:id="rId9"/>
    <p:sldLayoutId id="2147485499" r:id="rId10"/>
    <p:sldLayoutId id="2147485500"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2B6098C4-E198-4748-89F7-94BA69CA4550}"/>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15544E81-9F4A-9C4C-96EB-584FCD7277C5}"/>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84474C4-284F-9440-A98C-FA4AB90F76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653E7E89-9F9B-F740-A030-C38912ADA09E}"/>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EB20DAC2-BF5A-034D-9AF1-61B26A55BE3E}" type="slidenum">
              <a:rPr lang="en-US" altLang="en-US"/>
              <a:pPr>
                <a:defRPr/>
              </a:pPr>
              <a:t>‹#›</a:t>
            </a:fld>
            <a:endParaRPr lang="en-US" altLang="en-US"/>
          </a:p>
        </p:txBody>
      </p:sp>
      <p:sp>
        <p:nvSpPr>
          <p:cNvPr id="14342" name="Line 1032">
            <a:extLst>
              <a:ext uri="{FF2B5EF4-FFF2-40B4-BE49-F238E27FC236}">
                <a16:creationId xmlns:a16="http://schemas.microsoft.com/office/drawing/2014/main" id="{ED9840EA-A938-AB46-9999-78E8D5C84EE3}"/>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772F0931-5D24-3F43-9665-ED16FF00D4C6}"/>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25EABA79-D58E-B24E-8F82-D3459FCDF839}"/>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7" r:id="rId1"/>
    <p:sldLayoutId id="2147485093" r:id="rId2"/>
    <p:sldLayoutId id="2147485094" r:id="rId3"/>
    <p:sldLayoutId id="2147485095" r:id="rId4"/>
    <p:sldLayoutId id="2147485096" r:id="rId5"/>
    <p:sldLayoutId id="2147485097" r:id="rId6"/>
    <p:sldLayoutId id="2147485098" r:id="rId7"/>
    <p:sldLayoutId id="2147485099" r:id="rId8"/>
    <p:sldLayoutId id="2147485100" r:id="rId9"/>
    <p:sldLayoutId id="2147485101" r:id="rId10"/>
    <p:sldLayoutId id="2147485102" r:id="rId11"/>
    <p:sldLayoutId id="2147485103"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1474" name="Title Placeholder 1">
            <a:extLst>
              <a:ext uri="{FF2B5EF4-FFF2-40B4-BE49-F238E27FC236}">
                <a16:creationId xmlns:a16="http://schemas.microsoft.com/office/drawing/2014/main" id="{35FF3CE8-0468-5549-87BE-F3E76A6A7BDD}"/>
              </a:ext>
            </a:extLst>
          </p:cNvPr>
          <p:cNvSpPr>
            <a:spLocks noGrp="1" noChangeArrowheads="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61475" name="Text Placeholder 2">
            <a:extLst>
              <a:ext uri="{FF2B5EF4-FFF2-40B4-BE49-F238E27FC236}">
                <a16:creationId xmlns:a16="http://schemas.microsoft.com/office/drawing/2014/main" id="{B9F79ACF-B590-7A46-9523-A64819981617}"/>
              </a:ext>
            </a:extLst>
          </p:cNvPr>
          <p:cNvSpPr>
            <a:spLocks noGrp="1" noChangeArrowheads="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99D1BF2-681F-D04B-A2A7-92AAC0689A6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prstClr val="black">
                    <a:tint val="75000"/>
                  </a:prstClr>
                </a:solidFill>
              </a:defRPr>
            </a:lvl1pPr>
          </a:lstStyle>
          <a:p>
            <a:pPr>
              <a:defRPr/>
            </a:pPr>
            <a:endParaRPr lang="en-US"/>
          </a:p>
        </p:txBody>
      </p:sp>
      <p:sp>
        <p:nvSpPr>
          <p:cNvPr id="5" name="Footer Placeholder 4">
            <a:extLst>
              <a:ext uri="{FF2B5EF4-FFF2-40B4-BE49-F238E27FC236}">
                <a16:creationId xmlns:a16="http://schemas.microsoft.com/office/drawing/2014/main" id="{8BC89867-D522-CE41-B71C-FF58E2B6D4C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prstClr val="black">
                    <a:tint val="75000"/>
                  </a:prstClr>
                </a:solidFill>
              </a:defRPr>
            </a:lvl1pPr>
          </a:lstStyle>
          <a:p>
            <a:pPr>
              <a:defRPr/>
            </a:pPr>
            <a:endParaRPr lang="en-US"/>
          </a:p>
        </p:txBody>
      </p:sp>
      <p:sp>
        <p:nvSpPr>
          <p:cNvPr id="6" name="Slide Number Placeholder 5">
            <a:extLst>
              <a:ext uri="{FF2B5EF4-FFF2-40B4-BE49-F238E27FC236}">
                <a16:creationId xmlns:a16="http://schemas.microsoft.com/office/drawing/2014/main" id="{22DA7038-C4A6-2F44-AC74-2217583332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prstClr val="black">
                    <a:tint val="75000"/>
                  </a:prstClr>
                </a:solidFill>
              </a:defRPr>
            </a:lvl1pPr>
          </a:lstStyle>
          <a:p>
            <a:pPr>
              <a:defRPr/>
            </a:pPr>
            <a:fld id="{E08BBA13-3A01-AC4B-B81B-8909D623A6F8}" type="slidenum">
              <a:rPr lang="en-US"/>
              <a:pPr>
                <a:defRPr/>
              </a:pPr>
              <a:t>‹#›</a:t>
            </a:fld>
            <a:endParaRPr lang="en-US"/>
          </a:p>
        </p:txBody>
      </p:sp>
    </p:spTree>
    <p:extLst>
      <p:ext uri="{BB962C8B-B14F-4D97-AF65-F5344CB8AC3E}">
        <p14:creationId xmlns:p14="http://schemas.microsoft.com/office/powerpoint/2010/main" val="3666584137"/>
      </p:ext>
    </p:extLst>
  </p:cSld>
  <p:clrMap bg1="lt1" tx1="dk1" bg2="lt2" tx2="dk2" accent1="accent1" accent2="accent2" accent3="accent3" accent4="accent4" accent5="accent5" accent6="accent6" hlink="hlink" folHlink="folHlink"/>
  <p:sldLayoutIdLst>
    <p:sldLayoutId id="2147485502" r:id="rId1"/>
    <p:sldLayoutId id="2147485503" r:id="rId2"/>
    <p:sldLayoutId id="2147485504" r:id="rId3"/>
    <p:sldLayoutId id="2147485505" r:id="rId4"/>
    <p:sldLayoutId id="2147485506" r:id="rId5"/>
    <p:sldLayoutId id="2147485507" r:id="rId6"/>
    <p:sldLayoutId id="2147485508" r:id="rId7"/>
    <p:sldLayoutId id="2147485509" r:id="rId8"/>
    <p:sldLayoutId id="2147485510" r:id="rId9"/>
    <p:sldLayoutId id="2147485511" r:id="rId10"/>
    <p:sldLayoutId id="2147485512"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Title Placeholder 1">
            <a:extLst>
              <a:ext uri="{FF2B5EF4-FFF2-40B4-BE49-F238E27FC236}">
                <a16:creationId xmlns:a16="http://schemas.microsoft.com/office/drawing/2014/main" id="{3357003B-E11C-2D42-9DA9-4975038FE8FC}"/>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6739" name="Text Placeholder 2">
            <a:extLst>
              <a:ext uri="{FF2B5EF4-FFF2-40B4-BE49-F238E27FC236}">
                <a16:creationId xmlns:a16="http://schemas.microsoft.com/office/drawing/2014/main" id="{698B5AB7-3CDC-924D-9A4B-ED8B41584E74}"/>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C83FEBAC-28D7-3B4A-8030-EC874F18525A}"/>
              </a:ext>
            </a:extLst>
          </p:cNvPr>
          <p:cNvSpPr>
            <a:spLocks noGrp="1"/>
          </p:cNvSpPr>
          <p:nvPr>
            <p:ph type="sldNum" sz="quarter" idx="4"/>
          </p:nvPr>
        </p:nvSpPr>
        <p:spPr>
          <a:xfrm>
            <a:off x="685800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2000">
                <a:solidFill>
                  <a:srgbClr val="898989"/>
                </a:solidFill>
                <a:latin typeface="Calibri Light" panose="020F0302020204030204" pitchFamily="34" charset="0"/>
              </a:defRPr>
            </a:lvl1pPr>
          </a:lstStyle>
          <a:p>
            <a:pPr>
              <a:defRPr/>
            </a:pPr>
            <a:fld id="{47468427-E282-044C-B5E0-7E30180436F7}" type="slidenum">
              <a:rPr lang="en-US" altLang="en-US"/>
              <a:pPr>
                <a:defRPr/>
              </a:pPr>
              <a:t>‹#›</a:t>
            </a:fld>
            <a:r>
              <a:rPr lang="en-US" altLang="en-US"/>
              <a:t>/4</a:t>
            </a:r>
          </a:p>
        </p:txBody>
      </p:sp>
    </p:spTree>
    <p:extLst>
      <p:ext uri="{BB962C8B-B14F-4D97-AF65-F5344CB8AC3E}">
        <p14:creationId xmlns:p14="http://schemas.microsoft.com/office/powerpoint/2010/main" val="2918231370"/>
      </p:ext>
    </p:extLst>
  </p:cSld>
  <p:clrMap bg1="lt1" tx1="dk1" bg2="lt2" tx2="dk2" accent1="accent1" accent2="accent2" accent3="accent3" accent4="accent4" accent5="accent5" accent6="accent6" hlink="hlink" folHlink="folHlink"/>
  <p:sldLayoutIdLst>
    <p:sldLayoutId id="2147485514" r:id="rId1"/>
    <p:sldLayoutId id="2147485515" r:id="rId2"/>
    <p:sldLayoutId id="2147485516" r:id="rId3"/>
    <p:sldLayoutId id="2147485517" r:id="rId4"/>
    <p:sldLayoutId id="2147485518" r:id="rId5"/>
    <p:sldLayoutId id="2147485519" r:id="rId6"/>
    <p:sldLayoutId id="2147485520" r:id="rId7"/>
    <p:sldLayoutId id="2147485521" r:id="rId8"/>
    <p:sldLayoutId id="2147485522" r:id="rId9"/>
    <p:sldLayoutId id="2147485523" r:id="rId10"/>
    <p:sldLayoutId id="2147485524"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1026">
            <a:extLst>
              <a:ext uri="{FF2B5EF4-FFF2-40B4-BE49-F238E27FC236}">
                <a16:creationId xmlns:a16="http://schemas.microsoft.com/office/drawing/2014/main" id="{1256662E-4315-6847-A3B9-CACBC884368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29027" name="Rectangle 1027">
            <a:extLst>
              <a:ext uri="{FF2B5EF4-FFF2-40B4-BE49-F238E27FC236}">
                <a16:creationId xmlns:a16="http://schemas.microsoft.com/office/drawing/2014/main" id="{14BB3C75-D9D6-5741-A93E-B8DF0D0EB2FF}"/>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05ADDD0-6EF3-F149-BC16-BD1A7EC9197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470F0BAC-EE9D-C348-94FB-A026AF52DE06}"/>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00AEB618-3695-4D4E-8395-81E57CCAD561}" type="slidenum">
              <a:rPr lang="en-US" altLang="en-US"/>
              <a:pPr>
                <a:defRPr/>
              </a:pPr>
              <a:t>‹#›</a:t>
            </a:fld>
            <a:endParaRPr lang="en-US" altLang="en-US"/>
          </a:p>
        </p:txBody>
      </p:sp>
      <p:sp>
        <p:nvSpPr>
          <p:cNvPr id="129030" name="Line 1032">
            <a:extLst>
              <a:ext uri="{FF2B5EF4-FFF2-40B4-BE49-F238E27FC236}">
                <a16:creationId xmlns:a16="http://schemas.microsoft.com/office/drawing/2014/main" id="{B12D88EE-1D02-094F-8E34-2C7F2717176A}"/>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1" name="Line 1033">
            <a:extLst>
              <a:ext uri="{FF2B5EF4-FFF2-40B4-BE49-F238E27FC236}">
                <a16:creationId xmlns:a16="http://schemas.microsoft.com/office/drawing/2014/main" id="{BDA21ACE-A39B-A64E-AE1F-FCD7E6381EF4}"/>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65417986"/>
      </p:ext>
    </p:extLst>
  </p:cSld>
  <p:clrMap bg1="lt1" tx1="dk1" bg2="lt2" tx2="dk2" accent1="accent1" accent2="accent2" accent3="accent3" accent4="accent4" accent5="accent5" accent6="accent6" hlink="hlink" folHlink="folHlink"/>
  <p:sldLayoutIdLst>
    <p:sldLayoutId id="2147485526" r:id="rId1"/>
    <p:sldLayoutId id="2147485527" r:id="rId2"/>
    <p:sldLayoutId id="2147485528" r:id="rId3"/>
    <p:sldLayoutId id="2147485529" r:id="rId4"/>
    <p:sldLayoutId id="2147485530" r:id="rId5"/>
    <p:sldLayoutId id="2147485531" r:id="rId6"/>
    <p:sldLayoutId id="2147485532" r:id="rId7"/>
    <p:sldLayoutId id="2147485533" r:id="rId8"/>
    <p:sldLayoutId id="2147485534" r:id="rId9"/>
    <p:sldLayoutId id="2147485535" r:id="rId10"/>
    <p:sldLayoutId id="2147485536" r:id="rId11"/>
    <p:sldLayoutId id="214748553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2498" name="Rectangle 1026">
            <a:extLst>
              <a:ext uri="{FF2B5EF4-FFF2-40B4-BE49-F238E27FC236}">
                <a16:creationId xmlns:a16="http://schemas.microsoft.com/office/drawing/2014/main" id="{E9E886AE-411C-1046-A668-90AE4BC9006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362499" name="Rectangle 1027">
            <a:extLst>
              <a:ext uri="{FF2B5EF4-FFF2-40B4-BE49-F238E27FC236}">
                <a16:creationId xmlns:a16="http://schemas.microsoft.com/office/drawing/2014/main" id="{4C4C93FC-C1CF-AE46-AD7D-A7C91ADEC4B6}"/>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F743FA0-DD20-CC4D-88DB-8D749A3A4EE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7A23A5B3-DFE4-324E-80CA-E2A20931CB17}"/>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ea typeface="ＭＳ Ｐゴシック" charset="0"/>
                <a:cs typeface="Arial" charset="0"/>
              </a:defRPr>
            </a:lvl1pPr>
          </a:lstStyle>
          <a:p>
            <a:pPr>
              <a:defRPr/>
            </a:pPr>
            <a:fld id="{A16F865C-A011-9A40-AEB5-8A86E6EC3711}" type="slidenum">
              <a:rPr lang="en-US"/>
              <a:pPr>
                <a:defRPr/>
              </a:pPr>
              <a:t>‹#›</a:t>
            </a:fld>
            <a:endParaRPr lang="en-US"/>
          </a:p>
        </p:txBody>
      </p:sp>
      <p:sp>
        <p:nvSpPr>
          <p:cNvPr id="362502" name="Line 1032">
            <a:extLst>
              <a:ext uri="{FF2B5EF4-FFF2-40B4-BE49-F238E27FC236}">
                <a16:creationId xmlns:a16="http://schemas.microsoft.com/office/drawing/2014/main" id="{71DB5E4E-293D-CD45-9D63-06141A206593}"/>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2503" name="Line 1033">
            <a:extLst>
              <a:ext uri="{FF2B5EF4-FFF2-40B4-BE49-F238E27FC236}">
                <a16:creationId xmlns:a16="http://schemas.microsoft.com/office/drawing/2014/main" id="{5CDB807A-507B-B145-A2A5-3D5DBEFB4F45}"/>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156750809"/>
      </p:ext>
    </p:extLst>
  </p:cSld>
  <p:clrMap bg1="lt1" tx1="dk1" bg2="lt2" tx2="dk2" accent1="accent1" accent2="accent2" accent3="accent3" accent4="accent4" accent5="accent5" accent6="accent6" hlink="hlink" folHlink="folHlink"/>
  <p:sldLayoutIdLst>
    <p:sldLayoutId id="2147485539" r:id="rId1"/>
    <p:sldLayoutId id="2147485540" r:id="rId2"/>
    <p:sldLayoutId id="2147485541" r:id="rId3"/>
    <p:sldLayoutId id="2147485542" r:id="rId4"/>
    <p:sldLayoutId id="2147485543" r:id="rId5"/>
    <p:sldLayoutId id="2147485544" r:id="rId6"/>
    <p:sldLayoutId id="2147485545" r:id="rId7"/>
    <p:sldLayoutId id="2147485546" r:id="rId8"/>
    <p:sldLayoutId id="2147485547" r:id="rId9"/>
    <p:sldLayoutId id="2147485548" r:id="rId10"/>
    <p:sldLayoutId id="2147485549" r:id="rId11"/>
    <p:sldLayoutId id="2147485550"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Title Placeholder 1">
            <a:extLst>
              <a:ext uri="{FF2B5EF4-FFF2-40B4-BE49-F238E27FC236}">
                <a16:creationId xmlns:a16="http://schemas.microsoft.com/office/drawing/2014/main" id="{9BAE4F89-F88C-D94F-A2B8-E85632872320}"/>
              </a:ext>
            </a:extLst>
          </p:cNvPr>
          <p:cNvSpPr>
            <a:spLocks noGrp="1"/>
          </p:cNvSpPr>
          <p:nvPr>
            <p:ph type="title"/>
          </p:nvPr>
        </p:nvSpPr>
        <p:spPr bwMode="auto">
          <a:xfrm>
            <a:off x="228600" y="152400"/>
            <a:ext cx="868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2339" name="Text Placeholder 2">
            <a:extLst>
              <a:ext uri="{FF2B5EF4-FFF2-40B4-BE49-F238E27FC236}">
                <a16:creationId xmlns:a16="http://schemas.microsoft.com/office/drawing/2014/main" id="{22EB76C7-2DBF-A940-997F-7D5FEBC2A644}"/>
              </a:ext>
            </a:extLst>
          </p:cNvPr>
          <p:cNvSpPr>
            <a:spLocks noGrp="1"/>
          </p:cNvSpPr>
          <p:nvPr>
            <p:ph type="body" idx="1"/>
          </p:nvPr>
        </p:nvSpPr>
        <p:spPr bwMode="auto">
          <a:xfrm>
            <a:off x="228600" y="1219200"/>
            <a:ext cx="86868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341EBD9-6E77-8C4A-B525-B87602DBDDF2}"/>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5" name="Footer Placeholder 4">
            <a:extLst>
              <a:ext uri="{FF2B5EF4-FFF2-40B4-BE49-F238E27FC236}">
                <a16:creationId xmlns:a16="http://schemas.microsoft.com/office/drawing/2014/main" id="{A8F50FBE-A3FC-784E-BFA7-F12F037A6B41}"/>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174CA6C4-0DDD-0148-B205-CEEDAB955DA6}"/>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F7F77EFD-D1DC-2549-9845-6C3E1B73B9F0}" type="slidenum">
              <a:rPr lang="en-US" altLang="en-US"/>
              <a:pPr>
                <a:defRPr/>
              </a:pPr>
              <a:t>‹#›</a:t>
            </a:fld>
            <a:endParaRPr lang="en-US" altLang="en-US"/>
          </a:p>
        </p:txBody>
      </p:sp>
    </p:spTree>
    <p:extLst>
      <p:ext uri="{BB962C8B-B14F-4D97-AF65-F5344CB8AC3E}">
        <p14:creationId xmlns:p14="http://schemas.microsoft.com/office/powerpoint/2010/main" val="1420327048"/>
      </p:ext>
    </p:extLst>
  </p:cSld>
  <p:clrMap bg1="lt1" tx1="dk1" bg2="lt2" tx2="dk2" accent1="accent1" accent2="accent2" accent3="accent3" accent4="accent4" accent5="accent5" accent6="accent6" hlink="hlink" folHlink="folHlink"/>
  <p:sldLayoutIdLst>
    <p:sldLayoutId id="2147485552" r:id="rId1"/>
    <p:sldLayoutId id="2147485553" r:id="rId2"/>
    <p:sldLayoutId id="2147485554" r:id="rId3"/>
    <p:sldLayoutId id="2147485555" r:id="rId4"/>
    <p:sldLayoutId id="2147485556" r:id="rId5"/>
    <p:sldLayoutId id="2147485557" r:id="rId6"/>
    <p:sldLayoutId id="2147485558" r:id="rId7"/>
    <p:sldLayoutId id="2147485559" r:id="rId8"/>
    <p:sldLayoutId id="2147485560" r:id="rId9"/>
    <p:sldLayoutId id="2147485561" r:id="rId10"/>
    <p:sldLayoutId id="2147485562"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2pPr>
      <a:lvl3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3pPr>
      <a:lvl4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4pPr>
      <a:lvl5pPr algn="l" rtl="0" eaLnBrk="0" fontAlgn="base" hangingPunct="0">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5pPr>
      <a:lvl6pPr marL="4572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6pPr>
      <a:lvl7pPr marL="9144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7pPr>
      <a:lvl8pPr marL="13716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8pPr>
      <a:lvl9pPr marL="1828800" algn="l" rtl="0" fontAlgn="base">
        <a:lnSpc>
          <a:spcPct val="90000"/>
        </a:lnSpc>
        <a:spcBef>
          <a:spcPct val="0"/>
        </a:spcBef>
        <a:spcAft>
          <a:spcPct val="0"/>
        </a:spcAft>
        <a:defRPr sz="4400">
          <a:solidFill>
            <a:schemeClr val="tx1"/>
          </a:solidFill>
          <a:latin typeface="Calibri Light" charset="0"/>
          <a:ea typeface="ＭＳ Ｐゴシック" charset="0"/>
          <a:cs typeface="ＭＳ Ｐゴシック"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ＭＳ Ｐゴシック" charset="0"/>
          <a:cs typeface="ＭＳ Ｐゴシック"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7938" name="Rectangle 1026">
            <a:extLst>
              <a:ext uri="{FF2B5EF4-FFF2-40B4-BE49-F238E27FC236}">
                <a16:creationId xmlns:a16="http://schemas.microsoft.com/office/drawing/2014/main" id="{94989D7D-CAAD-FC4E-AC5E-F7A8A37EA275}"/>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67939" name="Rectangle 1027">
            <a:extLst>
              <a:ext uri="{FF2B5EF4-FFF2-40B4-BE49-F238E27FC236}">
                <a16:creationId xmlns:a16="http://schemas.microsoft.com/office/drawing/2014/main" id="{AA6E187C-A8F7-8240-9CE2-3C25DD6ADD93}"/>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9DF2349D-A65E-9E4D-903A-E5134D5FCEEC}"/>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5A12D2E0-A3BD-0542-8041-581F0FADDE48}"/>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0"/>
                <a:cs typeface="ＭＳ Ｐゴシック" charset="0"/>
              </a:defRPr>
            </a:lvl1pPr>
          </a:lstStyle>
          <a:p>
            <a:pPr>
              <a:defRPr/>
            </a:pPr>
            <a:fld id="{C0BD9B32-41CD-E14B-A7C3-A52317451020}" type="slidenum">
              <a:rPr lang="en-US"/>
              <a:pPr>
                <a:defRPr/>
              </a:pPr>
              <a:t>‹#›</a:t>
            </a:fld>
            <a:endParaRPr lang="en-US"/>
          </a:p>
        </p:txBody>
      </p:sp>
      <p:sp>
        <p:nvSpPr>
          <p:cNvPr id="167942" name="Line 1032">
            <a:extLst>
              <a:ext uri="{FF2B5EF4-FFF2-40B4-BE49-F238E27FC236}">
                <a16:creationId xmlns:a16="http://schemas.microsoft.com/office/drawing/2014/main" id="{77563022-DD85-184F-B89A-A315EC171E17}"/>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7943" name="Line 1033">
            <a:extLst>
              <a:ext uri="{FF2B5EF4-FFF2-40B4-BE49-F238E27FC236}">
                <a16:creationId xmlns:a16="http://schemas.microsoft.com/office/drawing/2014/main" id="{25C81690-9412-1749-958C-2DF44EDF14E4}"/>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67944" name="Picture 7" descr="safari.png">
            <a:extLst>
              <a:ext uri="{FF2B5EF4-FFF2-40B4-BE49-F238E27FC236}">
                <a16:creationId xmlns:a16="http://schemas.microsoft.com/office/drawing/2014/main" id="{FFCFE19B-60C9-9247-9FCB-469AA549BDB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3870270"/>
      </p:ext>
    </p:extLst>
  </p:cSld>
  <p:clrMap bg1="lt1" tx1="dk1" bg2="lt2" tx2="dk2" accent1="accent1" accent2="accent2" accent3="accent3" accent4="accent4" accent5="accent5" accent6="accent6" hlink="hlink" folHlink="folHlink"/>
  <p:sldLayoutIdLst>
    <p:sldLayoutId id="2147485564" r:id="rId1"/>
    <p:sldLayoutId id="2147485565" r:id="rId2"/>
    <p:sldLayoutId id="2147485566" r:id="rId3"/>
    <p:sldLayoutId id="2147485567" r:id="rId4"/>
    <p:sldLayoutId id="2147485568" r:id="rId5"/>
    <p:sldLayoutId id="2147485569" r:id="rId6"/>
    <p:sldLayoutId id="2147485570" r:id="rId7"/>
    <p:sldLayoutId id="2147485571" r:id="rId8"/>
    <p:sldLayoutId id="2147485572" r:id="rId9"/>
    <p:sldLayoutId id="2147485573" r:id="rId10"/>
    <p:sldLayoutId id="2147485574" r:id="rId11"/>
    <p:sldLayoutId id="214748557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E6597FE0-60A1-034A-A636-36595A800F0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D0B67E57-9F41-B942-81B9-9C49558CA570}"/>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BE90E2-0FA9-C945-9333-68CC9FE4F5D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91BEC63-1DEA-0847-B8BC-002CCC743F2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fld id="{764B09B3-2352-4B45-BFD9-B15BF150B2F8}" type="slidenum">
              <a:rPr lang="en-US" altLang="en-US"/>
              <a:pPr/>
              <a:t>‹#›</a:t>
            </a:fld>
            <a:endParaRPr lang="en-US" altLang="en-US"/>
          </a:p>
        </p:txBody>
      </p:sp>
      <p:sp>
        <p:nvSpPr>
          <p:cNvPr id="1030" name="Line 1032">
            <a:extLst>
              <a:ext uri="{FF2B5EF4-FFF2-40B4-BE49-F238E27FC236}">
                <a16:creationId xmlns:a16="http://schemas.microsoft.com/office/drawing/2014/main" id="{3B64EC2B-D863-2044-B2D5-E738C6E47F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A5047C56-8C24-0345-894A-0C4BCF3C536F}"/>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67980491"/>
      </p:ext>
    </p:extLst>
  </p:cSld>
  <p:clrMap bg1="lt1" tx1="dk1" bg2="lt2" tx2="dk2" accent1="accent1" accent2="accent2" accent3="accent3" accent4="accent4" accent5="accent5" accent6="accent6" hlink="hlink" folHlink="folHlink"/>
  <p:sldLayoutIdLst>
    <p:sldLayoutId id="2147485577" r:id="rId1"/>
    <p:sldLayoutId id="2147485578" r:id="rId2"/>
    <p:sldLayoutId id="2147485579" r:id="rId3"/>
    <p:sldLayoutId id="2147485580" r:id="rId4"/>
    <p:sldLayoutId id="2147485581" r:id="rId5"/>
    <p:sldLayoutId id="2147485582" r:id="rId6"/>
    <p:sldLayoutId id="2147485583" r:id="rId7"/>
    <p:sldLayoutId id="2147485584" r:id="rId8"/>
    <p:sldLayoutId id="2147485585" r:id="rId9"/>
    <p:sldLayoutId id="2147485586" r:id="rId10"/>
    <p:sldLayoutId id="2147485587" r:id="rId11"/>
    <p:sldLayoutId id="2147485588"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50C7FBDD-E441-CD4F-8D0B-986DA964BE6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4C961336-C8C0-B349-AA8E-7AF2E55425BE}"/>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59B2321-3A35-4A4F-B784-F9EB82CDF06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803C6AB3-8E66-0C47-9AFC-E6BBCC85987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1D4941C2-832B-CE44-A6CD-6ECEF1806624}" type="slidenum">
              <a:rPr lang="en-US" altLang="en-US"/>
              <a:pPr>
                <a:defRPr/>
              </a:pPr>
              <a:t>‹#›</a:t>
            </a:fld>
            <a:endParaRPr lang="en-US" altLang="en-US"/>
          </a:p>
        </p:txBody>
      </p:sp>
      <p:sp>
        <p:nvSpPr>
          <p:cNvPr id="1030" name="Line 1032">
            <a:extLst>
              <a:ext uri="{FF2B5EF4-FFF2-40B4-BE49-F238E27FC236}">
                <a16:creationId xmlns:a16="http://schemas.microsoft.com/office/drawing/2014/main" id="{84905974-26AA-1845-8C01-E86327ED24C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E18BF5C3-4749-A240-A740-B0558883607B}"/>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563804514"/>
      </p:ext>
    </p:extLst>
  </p:cSld>
  <p:clrMap bg1="lt1" tx1="dk1" bg2="lt2" tx2="dk2" accent1="accent1" accent2="accent2" accent3="accent3" accent4="accent4" accent5="accent5" accent6="accent6" hlink="hlink" folHlink="folHlink"/>
  <p:sldLayoutIdLst>
    <p:sldLayoutId id="2147485590" r:id="rId1"/>
    <p:sldLayoutId id="2147485591" r:id="rId2"/>
    <p:sldLayoutId id="2147485592" r:id="rId3"/>
    <p:sldLayoutId id="2147485593" r:id="rId4"/>
    <p:sldLayoutId id="2147485594" r:id="rId5"/>
    <p:sldLayoutId id="2147485595" r:id="rId6"/>
    <p:sldLayoutId id="2147485596" r:id="rId7"/>
    <p:sldLayoutId id="2147485597" r:id="rId8"/>
    <p:sldLayoutId id="2147485598" r:id="rId9"/>
    <p:sldLayoutId id="2147485599" r:id="rId10"/>
    <p:sldLayoutId id="2147485600" r:id="rId11"/>
    <p:sldLayoutId id="214748560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26">
            <a:extLst>
              <a:ext uri="{FF2B5EF4-FFF2-40B4-BE49-F238E27FC236}">
                <a16:creationId xmlns:a16="http://schemas.microsoft.com/office/drawing/2014/main" id="{E6597FE0-60A1-034A-A636-36595A800F0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1027">
            <a:extLst>
              <a:ext uri="{FF2B5EF4-FFF2-40B4-BE49-F238E27FC236}">
                <a16:creationId xmlns:a16="http://schemas.microsoft.com/office/drawing/2014/main" id="{D0B67E57-9F41-B942-81B9-9C49558CA570}"/>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3BE90E2-0FA9-C945-9333-68CC9FE4F5D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91BEC63-1DEA-0847-B8BC-002CCC743F2C}"/>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fld id="{764B09B3-2352-4B45-BFD9-B15BF150B2F8}" type="slidenum">
              <a:rPr lang="en-US" altLang="en-US"/>
              <a:pPr/>
              <a:t>‹#›</a:t>
            </a:fld>
            <a:endParaRPr lang="en-US" altLang="en-US"/>
          </a:p>
        </p:txBody>
      </p:sp>
      <p:sp>
        <p:nvSpPr>
          <p:cNvPr id="1030" name="Line 1032">
            <a:extLst>
              <a:ext uri="{FF2B5EF4-FFF2-40B4-BE49-F238E27FC236}">
                <a16:creationId xmlns:a16="http://schemas.microsoft.com/office/drawing/2014/main" id="{3B64EC2B-D863-2044-B2D5-E738C6E47F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1033">
            <a:extLst>
              <a:ext uri="{FF2B5EF4-FFF2-40B4-BE49-F238E27FC236}">
                <a16:creationId xmlns:a16="http://schemas.microsoft.com/office/drawing/2014/main" id="{A5047C56-8C24-0345-894A-0C4BCF3C536F}"/>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353633261"/>
      </p:ext>
    </p:extLst>
  </p:cSld>
  <p:clrMap bg1="lt1" tx1="dk1" bg2="lt2" tx2="dk2" accent1="accent1" accent2="accent2" accent3="accent3" accent4="accent4" accent5="accent5" accent6="accent6" hlink="hlink" folHlink="folHlink"/>
  <p:sldLayoutIdLst>
    <p:sldLayoutId id="2147485603" r:id="rId1"/>
    <p:sldLayoutId id="2147485604" r:id="rId2"/>
    <p:sldLayoutId id="2147485605" r:id="rId3"/>
    <p:sldLayoutId id="2147485606" r:id="rId4"/>
    <p:sldLayoutId id="2147485607" r:id="rId5"/>
    <p:sldLayoutId id="2147485608" r:id="rId6"/>
    <p:sldLayoutId id="2147485609" r:id="rId7"/>
    <p:sldLayoutId id="2147485610" r:id="rId8"/>
    <p:sldLayoutId id="2147485611" r:id="rId9"/>
    <p:sldLayoutId id="2147485612" r:id="rId10"/>
    <p:sldLayoutId id="2147485613" r:id="rId11"/>
    <p:sldLayoutId id="2147485614" r:id="rId12"/>
  </p:sldLayoutIdLst>
  <p:transition/>
  <p:hf sldNum="0"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9" name="Rectangle 1027"/>
          <p:cNvSpPr>
            <a:spLocks noGrp="1" noChangeArrowheads="1"/>
          </p:cNvSpPr>
          <p:nvPr>
            <p:ph type="body" idx="1"/>
          </p:nvPr>
        </p:nvSpPr>
        <p:spPr bwMode="auto">
          <a:xfrm>
            <a:off x="228600" y="898525"/>
            <a:ext cx="8610600" cy="5235575"/>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a:ea typeface="+mn-ea"/>
                <a:cs typeface="+mn-cs"/>
              </a:defRPr>
            </a:lvl1pPr>
          </a:lstStyle>
          <a:p>
            <a:pPr fontAlgn="base">
              <a:spcBef>
                <a:spcPct val="0"/>
              </a:spcBef>
              <a:spcAft>
                <a:spcPct val="0"/>
              </a:spcAft>
              <a:defRPr/>
            </a:pPr>
            <a:endParaRPr lang="en-US" altLang="en-US"/>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cs typeface="Arial" charset="0"/>
              </a:defRPr>
            </a:lvl1pPr>
          </a:lstStyle>
          <a:p>
            <a:pPr fontAlgn="base">
              <a:spcBef>
                <a:spcPct val="0"/>
              </a:spcBef>
              <a:spcAft>
                <a:spcPct val="0"/>
              </a:spcAft>
              <a:defRPr/>
            </a:pPr>
            <a:fld id="{227335F6-6954-3C40-A4A8-B5A9BB3542FD}" type="slidenum">
              <a:rPr lang="en-US">
                <a:ea typeface="ＭＳ Ｐゴシック" charset="0"/>
              </a:rPr>
              <a:pPr fontAlgn="base">
                <a:spcBef>
                  <a:spcPct val="0"/>
                </a:spcBef>
                <a:spcAft>
                  <a:spcPct val="0"/>
                </a:spcAft>
                <a:defRPr/>
              </a:pPr>
              <a:t>‹#›</a:t>
            </a:fld>
            <a:endParaRPr lang="en-US">
              <a:ea typeface="ＭＳ Ｐゴシック" charset="0"/>
            </a:endParaRPr>
          </a:p>
        </p:txBody>
      </p:sp>
      <p:sp>
        <p:nvSpPr>
          <p:cNvPr id="14342" name="Line 1032"/>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43" name="Line 1033"/>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2579310218"/>
      </p:ext>
    </p:extLst>
  </p:cSld>
  <p:clrMap bg1="lt1" tx1="dk1" bg2="lt2" tx2="dk2" accent1="accent1" accent2="accent2" accent3="accent3" accent4="accent4" accent5="accent5" accent6="accent6" hlink="hlink" folHlink="folHlink"/>
  <p:sldLayoutIdLst>
    <p:sldLayoutId id="2147485616" r:id="rId1"/>
    <p:sldLayoutId id="2147485617" r:id="rId2"/>
    <p:sldLayoutId id="2147485618" r:id="rId3"/>
    <p:sldLayoutId id="2147485619" r:id="rId4"/>
    <p:sldLayoutId id="2147485620" r:id="rId5"/>
    <p:sldLayoutId id="2147485621" r:id="rId6"/>
    <p:sldLayoutId id="2147485622" r:id="rId7"/>
    <p:sldLayoutId id="2147485623" r:id="rId8"/>
    <p:sldLayoutId id="2147485624" r:id="rId9"/>
    <p:sldLayoutId id="2147485625" r:id="rId10"/>
    <p:sldLayoutId id="2147485626" r:id="rId11"/>
    <p:sldLayoutId id="214748562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43CB9115-4B62-3C48-8354-4A1DAA088124}"/>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DB37CDD7-0AD1-3645-ADDB-8F97F4D369A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E151CC-0722-8047-AC30-EFEB1C30778A}"/>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C1391C51-FF32-6F4E-84BB-E2AE1EDBB8EC}"/>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F09BD098-08A7-5E44-A48D-82D3349EECFD}" type="slidenum">
              <a:rPr lang="en-US" altLang="en-US"/>
              <a:pPr>
                <a:defRPr/>
              </a:pPr>
              <a:t>‹#›</a:t>
            </a:fld>
            <a:endParaRPr lang="en-US" altLang="en-US"/>
          </a:p>
        </p:txBody>
      </p:sp>
      <p:sp>
        <p:nvSpPr>
          <p:cNvPr id="27654" name="Line 1032">
            <a:extLst>
              <a:ext uri="{FF2B5EF4-FFF2-40B4-BE49-F238E27FC236}">
                <a16:creationId xmlns:a16="http://schemas.microsoft.com/office/drawing/2014/main" id="{8F63FDFE-A33D-E844-ACB5-AA45C68E195B}"/>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2C55DED5-9126-B446-84F2-AD2303EEC937}"/>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4296F8F4-81D2-F748-8481-B9CAEAE7368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8" r:id="rId1"/>
    <p:sldLayoutId id="2147485139" r:id="rId2"/>
    <p:sldLayoutId id="2147485140" r:id="rId3"/>
    <p:sldLayoutId id="2147485141" r:id="rId4"/>
    <p:sldLayoutId id="2147485142" r:id="rId5"/>
    <p:sldLayoutId id="2147485143" r:id="rId6"/>
    <p:sldLayoutId id="2147485144" r:id="rId7"/>
    <p:sldLayoutId id="2147485145" r:id="rId8"/>
    <p:sldLayoutId id="2147485146" r:id="rId9"/>
    <p:sldLayoutId id="2147485147" r:id="rId10"/>
    <p:sldLayoutId id="21474851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1026">
            <a:extLst>
              <a:ext uri="{FF2B5EF4-FFF2-40B4-BE49-F238E27FC236}">
                <a16:creationId xmlns:a16="http://schemas.microsoft.com/office/drawing/2014/main" id="{10FD7787-756F-3B44-B538-C6ADCBBA60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4451" name="Rectangle 1027">
            <a:extLst>
              <a:ext uri="{FF2B5EF4-FFF2-40B4-BE49-F238E27FC236}">
                <a16:creationId xmlns:a16="http://schemas.microsoft.com/office/drawing/2014/main" id="{6E5F1ECF-5170-6B40-84F3-A66B57081E37}"/>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D2B152B-1372-C545-B159-9164BC6A628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1C35B78D-C4F8-A842-A3FB-B66CF5E72199}"/>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panose="02020404030301010803" pitchFamily="18" charset="0"/>
                <a:cs typeface="Arial" panose="020B0604020202020204" pitchFamily="34" charset="0"/>
              </a:defRPr>
            </a:lvl1pPr>
          </a:lstStyle>
          <a:p>
            <a:pPr>
              <a:defRPr/>
            </a:pPr>
            <a:fld id="{84567F5F-1DAD-BF41-B2E1-9FEF447915F1}" type="slidenum">
              <a:rPr lang="en-US" altLang="en-US"/>
              <a:pPr>
                <a:defRPr/>
              </a:pPr>
              <a:t>‹#›</a:t>
            </a:fld>
            <a:endParaRPr lang="en-US" altLang="en-US"/>
          </a:p>
        </p:txBody>
      </p:sp>
      <p:sp>
        <p:nvSpPr>
          <p:cNvPr id="104454" name="Line 1032">
            <a:extLst>
              <a:ext uri="{FF2B5EF4-FFF2-40B4-BE49-F238E27FC236}">
                <a16:creationId xmlns:a16="http://schemas.microsoft.com/office/drawing/2014/main" id="{DE83BDD1-A729-5A40-89C8-AD7D8125486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455" name="Line 1033">
            <a:extLst>
              <a:ext uri="{FF2B5EF4-FFF2-40B4-BE49-F238E27FC236}">
                <a16:creationId xmlns:a16="http://schemas.microsoft.com/office/drawing/2014/main" id="{414BC5D7-A925-6243-BBFA-8CDD8D4E6BDD}"/>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417143192"/>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 id="2147485640"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7698" name="Rectangle 1026">
            <a:extLst>
              <a:ext uri="{FF2B5EF4-FFF2-40B4-BE49-F238E27FC236}">
                <a16:creationId xmlns:a16="http://schemas.microsoft.com/office/drawing/2014/main" id="{1D938BF1-C032-F84F-865E-00F54200B1D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57699" name="Rectangle 1027">
            <a:extLst>
              <a:ext uri="{FF2B5EF4-FFF2-40B4-BE49-F238E27FC236}">
                <a16:creationId xmlns:a16="http://schemas.microsoft.com/office/drawing/2014/main" id="{AC01F188-C230-8F47-828F-5D7BAE40237B}"/>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BB64C7-BC04-0845-BB89-18968FA3BB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8E5E69A-B874-2D4E-B0E7-BFD5A274869A}"/>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C56FB6CB-AC89-204E-BE0D-11422A1F09BD}" type="slidenum">
              <a:rPr lang="en-US" altLang="en-US"/>
              <a:pPr>
                <a:defRPr/>
              </a:pPr>
              <a:t>‹#›</a:t>
            </a:fld>
            <a:endParaRPr lang="en-US" altLang="en-US"/>
          </a:p>
        </p:txBody>
      </p:sp>
      <p:sp>
        <p:nvSpPr>
          <p:cNvPr id="157702" name="Line 1032">
            <a:extLst>
              <a:ext uri="{FF2B5EF4-FFF2-40B4-BE49-F238E27FC236}">
                <a16:creationId xmlns:a16="http://schemas.microsoft.com/office/drawing/2014/main" id="{5DA6B335-D128-0C4B-ABDC-674782A45FA2}"/>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7703" name="Line 1033">
            <a:extLst>
              <a:ext uri="{FF2B5EF4-FFF2-40B4-BE49-F238E27FC236}">
                <a16:creationId xmlns:a16="http://schemas.microsoft.com/office/drawing/2014/main" id="{7062AD47-A588-494A-A7A4-11DF63A953A4}"/>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363947334"/>
      </p:ext>
    </p:extLst>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646" r:id="rId5"/>
    <p:sldLayoutId id="2147485647" r:id="rId6"/>
    <p:sldLayoutId id="2147485648" r:id="rId7"/>
    <p:sldLayoutId id="2147485649" r:id="rId8"/>
    <p:sldLayoutId id="2147485650" r:id="rId9"/>
    <p:sldLayoutId id="2147485651" r:id="rId10"/>
    <p:sldLayoutId id="214748565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0290" name="Rectangle 1026">
            <a:extLst>
              <a:ext uri="{FF2B5EF4-FFF2-40B4-BE49-F238E27FC236}">
                <a16:creationId xmlns:a16="http://schemas.microsoft.com/office/drawing/2014/main" id="{E68F537F-60B4-7C4E-B0D5-8C87ED76217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0291" name="Rectangle 1027">
            <a:extLst>
              <a:ext uri="{FF2B5EF4-FFF2-40B4-BE49-F238E27FC236}">
                <a16:creationId xmlns:a16="http://schemas.microsoft.com/office/drawing/2014/main" id="{F68577C2-BAB2-3F4A-A792-AD66BD27CC1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31AE77D-7523-3647-BFC1-FFE05EDC34AE}"/>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95EBF494-BEE8-5946-9939-58EECA4F69D2}"/>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AACB492C-3D2D-784F-B6EC-FD22D43971C5}" type="slidenum">
              <a:rPr lang="en-US" altLang="en-US"/>
              <a:pPr>
                <a:defRPr/>
              </a:pPr>
              <a:t>‹#›</a:t>
            </a:fld>
            <a:endParaRPr lang="en-US" altLang="en-US"/>
          </a:p>
        </p:txBody>
      </p:sp>
      <p:sp>
        <p:nvSpPr>
          <p:cNvPr id="140294" name="Line 1032">
            <a:extLst>
              <a:ext uri="{FF2B5EF4-FFF2-40B4-BE49-F238E27FC236}">
                <a16:creationId xmlns:a16="http://schemas.microsoft.com/office/drawing/2014/main" id="{09856ECD-5B7F-1242-AB8B-ACD96E5DA601}"/>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5" name="Line 1033">
            <a:extLst>
              <a:ext uri="{FF2B5EF4-FFF2-40B4-BE49-F238E27FC236}">
                <a16:creationId xmlns:a16="http://schemas.microsoft.com/office/drawing/2014/main" id="{EAFACED0-FFDD-5342-B1A4-F860A77E71E0}"/>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106855497"/>
      </p:ext>
    </p:extLst>
  </p:cSld>
  <p:clrMap bg1="lt1" tx1="dk1" bg2="lt2" tx2="dk2" accent1="accent1" accent2="accent2" accent3="accent3" accent4="accent4" accent5="accent5" accent6="accent6" hlink="hlink" folHlink="folHlink"/>
  <p:sldLayoutIdLst>
    <p:sldLayoutId id="2147485654" r:id="rId1"/>
    <p:sldLayoutId id="2147485655" r:id="rId2"/>
    <p:sldLayoutId id="2147485656" r:id="rId3"/>
    <p:sldLayoutId id="2147485657" r:id="rId4"/>
    <p:sldLayoutId id="2147485658" r:id="rId5"/>
    <p:sldLayoutId id="2147485659" r:id="rId6"/>
    <p:sldLayoutId id="2147485660" r:id="rId7"/>
    <p:sldLayoutId id="2147485661" r:id="rId8"/>
    <p:sldLayoutId id="2147485662" r:id="rId9"/>
    <p:sldLayoutId id="2147485663" r:id="rId10"/>
    <p:sldLayoutId id="2147485664" r:id="rId11"/>
    <p:sldLayoutId id="214748566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AF2CEC-AA56-0D48-A242-620685F7CE2F}"/>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9EED18B7-BC43-2F4E-804F-BCD36C00D176}"/>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6F6D783-1CAB-2848-BBBF-4603BEC92072}"/>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smtClean="0">
                <a:solidFill>
                  <a:srgbClr val="000000"/>
                </a:solidFill>
                <a:latin typeface="Calibri" panose="020F0502020204030204" pitchFamily="34" charset="0"/>
              </a:defRPr>
            </a:lvl1pPr>
          </a:lstStyle>
          <a:p>
            <a:pPr>
              <a:defRPr/>
            </a:pPr>
            <a:fld id="{862A88CE-E999-B740-A41B-20549F7D6CD1}" type="datetime1">
              <a:rPr lang="en-US" altLang="en-US"/>
              <a:pPr>
                <a:defRPr/>
              </a:pPr>
              <a:t>2/21/20</a:t>
            </a:fld>
            <a:endParaRPr lang="en-US" altLang="en-US"/>
          </a:p>
        </p:txBody>
      </p:sp>
      <p:sp>
        <p:nvSpPr>
          <p:cNvPr id="5" name="Footer Placeholder 4">
            <a:extLst>
              <a:ext uri="{FF2B5EF4-FFF2-40B4-BE49-F238E27FC236}">
                <a16:creationId xmlns:a16="http://schemas.microsoft.com/office/drawing/2014/main" id="{EE410F0C-FBDB-4547-9CEF-3417F15B4B06}"/>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cs typeface="+mn-cs"/>
              </a:defRPr>
            </a:lvl1pPr>
          </a:lstStyle>
          <a:p>
            <a:pPr>
              <a:defRPr/>
            </a:pPr>
            <a:endParaRPr lang="en-US"/>
          </a:p>
        </p:txBody>
      </p:sp>
      <p:sp>
        <p:nvSpPr>
          <p:cNvPr id="8" name="Slide Number Placeholder 7">
            <a:extLst>
              <a:ext uri="{FF2B5EF4-FFF2-40B4-BE49-F238E27FC236}">
                <a16:creationId xmlns:a16="http://schemas.microsoft.com/office/drawing/2014/main" id="{93930EBA-A110-5943-A601-3E892D3E69C4}"/>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smtClean="0">
                <a:solidFill>
                  <a:srgbClr val="000000"/>
                </a:solidFill>
                <a:latin typeface="Calibri" panose="020F0502020204030204" pitchFamily="34" charset="0"/>
              </a:defRPr>
            </a:lvl1pPr>
          </a:lstStyle>
          <a:p>
            <a:pPr>
              <a:defRPr/>
            </a:pPr>
            <a:fld id="{DCA6EB33-055F-A048-9FB4-77E2B047098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149" r:id="rId1"/>
    <p:sldLayoutId id="2147485150" r:id="rId2"/>
    <p:sldLayoutId id="2147485151" r:id="rId3"/>
    <p:sldLayoutId id="2147485152" r:id="rId4"/>
    <p:sldLayoutId id="2147485153" r:id="rId5"/>
    <p:sldLayoutId id="2147485154" r:id="rId6"/>
    <p:sldLayoutId id="2147485155" r:id="rId7"/>
    <p:sldLayoutId id="2147485156" r:id="rId8"/>
    <p:sldLayoutId id="2147485157" r:id="rId9"/>
    <p:sldLayoutId id="2147485158" r:id="rId10"/>
    <p:sldLayoutId id="2147485159" r:id="rId11"/>
    <p:sldLayoutId id="2147485160"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0"/>
          <a:cs typeface="ＭＳ Ｐゴシック" charset="0"/>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0"/>
          <a:cs typeface="ＭＳ Ｐゴシック" charset="0"/>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0"/>
          <a:cs typeface="ＭＳ Ｐゴシック" charset="0"/>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0"/>
          <a:cs typeface="ＭＳ Ｐゴシック" charset="0"/>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0"/>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0"/>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0"/>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CF1184CB-F4AF-F44E-9168-7DA2B452A570}"/>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1127F27D-B8E6-424C-9932-92252220E510}"/>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A5DE035-3F58-8243-BB65-70E157F4F73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2C86960-30F1-004A-BE4E-C032E351B4F0}"/>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DED9AA42-6004-8B45-998E-37BAC498B5A4}" type="slidenum">
              <a:rPr lang="en-US" altLang="en-US"/>
              <a:pPr>
                <a:defRPr/>
              </a:pPr>
              <a:t>‹#›</a:t>
            </a:fld>
            <a:endParaRPr lang="en-US" altLang="en-US"/>
          </a:p>
        </p:txBody>
      </p:sp>
      <p:sp>
        <p:nvSpPr>
          <p:cNvPr id="53254" name="Line 1032">
            <a:extLst>
              <a:ext uri="{FF2B5EF4-FFF2-40B4-BE49-F238E27FC236}">
                <a16:creationId xmlns:a16="http://schemas.microsoft.com/office/drawing/2014/main" id="{EA36E2A4-D3D1-214B-94E8-09B4061ADD62}"/>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62E991E0-10A8-BA49-A2B7-2BC48E2A6539}"/>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CFD54D74-3463-3143-92AE-CB4ADB1925E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61" r:id="rId1"/>
    <p:sldLayoutId id="2147485162" r:id="rId2"/>
    <p:sldLayoutId id="2147485163" r:id="rId3"/>
    <p:sldLayoutId id="2147485164" r:id="rId4"/>
    <p:sldLayoutId id="2147485165" r:id="rId5"/>
    <p:sldLayoutId id="2147485166" r:id="rId6"/>
    <p:sldLayoutId id="2147485167" r:id="rId7"/>
    <p:sldLayoutId id="2147485168" r:id="rId8"/>
    <p:sldLayoutId id="2147485169" r:id="rId9"/>
    <p:sldLayoutId id="2147485170" r:id="rId10"/>
    <p:sldLayoutId id="214748517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9858" name="Rectangle 1026">
            <a:extLst>
              <a:ext uri="{FF2B5EF4-FFF2-40B4-BE49-F238E27FC236}">
                <a16:creationId xmlns:a16="http://schemas.microsoft.com/office/drawing/2014/main" id="{69248EF4-3E69-B545-A84A-3629A8EF2DEA}"/>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49859" name="Rectangle 1027">
            <a:extLst>
              <a:ext uri="{FF2B5EF4-FFF2-40B4-BE49-F238E27FC236}">
                <a16:creationId xmlns:a16="http://schemas.microsoft.com/office/drawing/2014/main" id="{76028715-7B83-A94D-8964-AD03F51D662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E98DCC22-FAD6-A244-9758-A06739651DC7}"/>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Garamond" pitchFamily="18" charset="0"/>
              </a:defRPr>
            </a:lvl1pPr>
          </a:lstStyle>
          <a:p>
            <a:pPr>
              <a:defRPr/>
            </a:pPr>
            <a:endParaRPr lang="en-US" altLang="en-US"/>
          </a:p>
        </p:txBody>
      </p:sp>
      <p:sp>
        <p:nvSpPr>
          <p:cNvPr id="100358" name="Rectangle 1030">
            <a:extLst>
              <a:ext uri="{FF2B5EF4-FFF2-40B4-BE49-F238E27FC236}">
                <a16:creationId xmlns:a16="http://schemas.microsoft.com/office/drawing/2014/main" id="{88BD0DCB-AF21-E243-BA84-578BB3062006}"/>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latin typeface="Garamond" pitchFamily="18" charset="0"/>
              </a:defRPr>
            </a:lvl1pPr>
          </a:lstStyle>
          <a:p>
            <a:pPr>
              <a:defRPr/>
            </a:pPr>
            <a:fld id="{80C0A34F-326B-4141-AEB1-5680B50808E3}" type="slidenum">
              <a:rPr lang="en-US" altLang="en-US"/>
              <a:pPr>
                <a:defRPr/>
              </a:pPr>
              <a:t>‹#›</a:t>
            </a:fld>
            <a:endParaRPr lang="en-US" altLang="en-US"/>
          </a:p>
        </p:txBody>
      </p:sp>
      <p:sp>
        <p:nvSpPr>
          <p:cNvPr id="249862" name="Line 1032">
            <a:extLst>
              <a:ext uri="{FF2B5EF4-FFF2-40B4-BE49-F238E27FC236}">
                <a16:creationId xmlns:a16="http://schemas.microsoft.com/office/drawing/2014/main" id="{5882E6FE-A590-4046-970B-5C757A356BB7}"/>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9863" name="Line 1033">
            <a:extLst>
              <a:ext uri="{FF2B5EF4-FFF2-40B4-BE49-F238E27FC236}">
                <a16:creationId xmlns:a16="http://schemas.microsoft.com/office/drawing/2014/main" id="{0DDADD4F-5184-5647-B349-2A12A9A3454A}"/>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49864" name="Picture 7" descr="safari.png">
            <a:extLst>
              <a:ext uri="{FF2B5EF4-FFF2-40B4-BE49-F238E27FC236}">
                <a16:creationId xmlns:a16="http://schemas.microsoft.com/office/drawing/2014/main" id="{6FA29B0F-0D97-7048-8D55-3A8259A5405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3" r:id="rId1"/>
    <p:sldLayoutId id="2147485115" r:id="rId2"/>
    <p:sldLayoutId id="2147485116" r:id="rId3"/>
    <p:sldLayoutId id="2147485117" r:id="rId4"/>
    <p:sldLayoutId id="2147485118" r:id="rId5"/>
    <p:sldLayoutId id="2147485119" r:id="rId6"/>
    <p:sldLayoutId id="2147485120" r:id="rId7"/>
    <p:sldLayoutId id="2147485121" r:id="rId8"/>
    <p:sldLayoutId id="2147485122" r:id="rId9"/>
    <p:sldLayoutId id="2147485123" r:id="rId10"/>
    <p:sldLayoutId id="214748512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4D108D21-27D8-5040-89FB-657DA39C6D57}"/>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DEC7E247-D860-A94C-A3E7-CC7FD22C425E}"/>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E005010D-8881-E842-9FB3-66D00624A68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8CB5A692-781F-D848-941D-83CEF499892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smtClean="0">
                <a:solidFill>
                  <a:srgbClr val="000000"/>
                </a:solidFill>
                <a:latin typeface="Garamond" panose="02020404030301010803" pitchFamily="18" charset="0"/>
              </a:defRPr>
            </a:lvl1pPr>
          </a:lstStyle>
          <a:p>
            <a:pPr>
              <a:defRPr/>
            </a:pPr>
            <a:fld id="{CFEB4B28-3DA1-374F-BDCE-3AC8EA9F41E4}" type="slidenum">
              <a:rPr lang="en-US" altLang="en-US"/>
              <a:pPr>
                <a:defRPr/>
              </a:pPr>
              <a:t>‹#›</a:t>
            </a:fld>
            <a:endParaRPr lang="en-US" altLang="en-US"/>
          </a:p>
        </p:txBody>
      </p:sp>
      <p:sp>
        <p:nvSpPr>
          <p:cNvPr id="78854" name="Line 1032">
            <a:extLst>
              <a:ext uri="{FF2B5EF4-FFF2-40B4-BE49-F238E27FC236}">
                <a16:creationId xmlns:a16="http://schemas.microsoft.com/office/drawing/2014/main" id="{D59C1FA5-D154-634C-88A6-26DF280E36C1}"/>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989F8601-0DB1-E34D-9653-5843E77074BC}"/>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8856" name="Picture 7" descr="safari.png">
            <a:extLst>
              <a:ext uri="{FF2B5EF4-FFF2-40B4-BE49-F238E27FC236}">
                <a16:creationId xmlns:a16="http://schemas.microsoft.com/office/drawing/2014/main" id="{4DE101C2-0672-A64A-AD31-9CBCFA1BC194}"/>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4" r:id="rId1"/>
    <p:sldLayoutId id="2147485125" r:id="rId2"/>
    <p:sldLayoutId id="2147485126" r:id="rId3"/>
    <p:sldLayoutId id="2147485127" r:id="rId4"/>
    <p:sldLayoutId id="2147485128" r:id="rId5"/>
    <p:sldLayoutId id="2147485129" r:id="rId6"/>
    <p:sldLayoutId id="2147485130" r:id="rId7"/>
    <p:sldLayoutId id="2147485131" r:id="rId8"/>
    <p:sldLayoutId id="2147485132" r:id="rId9"/>
    <p:sldLayoutId id="2147485133" r:id="rId10"/>
    <p:sldLayoutId id="2147485134" r:id="rId11"/>
    <p:sldLayoutId id="214748513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0882" name="Rectangle 1026">
            <a:extLst>
              <a:ext uri="{FF2B5EF4-FFF2-40B4-BE49-F238E27FC236}">
                <a16:creationId xmlns:a16="http://schemas.microsoft.com/office/drawing/2014/main" id="{A99CF3C1-FFF8-224D-84C4-9B289386A251}"/>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50883" name="Rectangle 1027">
            <a:extLst>
              <a:ext uri="{FF2B5EF4-FFF2-40B4-BE49-F238E27FC236}">
                <a16:creationId xmlns:a16="http://schemas.microsoft.com/office/drawing/2014/main" id="{5C7E6E4E-C7B3-2540-8F0F-AFFAEE40BA0A}"/>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0FA1013F-3371-4A42-AC9B-7115D82FA143}"/>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ED7D32AB-3C3B-3D41-9C75-4BED7A65E998}"/>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0"/>
                <a:cs typeface="ＭＳ Ｐゴシック" charset="0"/>
              </a:defRPr>
            </a:lvl1pPr>
          </a:lstStyle>
          <a:p>
            <a:pPr>
              <a:defRPr/>
            </a:pPr>
            <a:fld id="{4DFF1F53-C54F-9F4D-ACAF-E82DB3D61D89}" type="slidenum">
              <a:rPr lang="en-US"/>
              <a:pPr>
                <a:defRPr/>
              </a:pPr>
              <a:t>‹#›</a:t>
            </a:fld>
            <a:endParaRPr lang="en-US"/>
          </a:p>
        </p:txBody>
      </p:sp>
      <p:sp>
        <p:nvSpPr>
          <p:cNvPr id="250886" name="Line 1032">
            <a:extLst>
              <a:ext uri="{FF2B5EF4-FFF2-40B4-BE49-F238E27FC236}">
                <a16:creationId xmlns:a16="http://schemas.microsoft.com/office/drawing/2014/main" id="{A7C105B9-4214-494B-8895-890E6E9E7906}"/>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0887" name="Line 1033">
            <a:extLst>
              <a:ext uri="{FF2B5EF4-FFF2-40B4-BE49-F238E27FC236}">
                <a16:creationId xmlns:a16="http://schemas.microsoft.com/office/drawing/2014/main" id="{C0C12D6B-ACCF-9A45-AE7D-8068E22D5BE3}"/>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50888" name="Picture 7" descr="safari.png">
            <a:extLst>
              <a:ext uri="{FF2B5EF4-FFF2-40B4-BE49-F238E27FC236}">
                <a16:creationId xmlns:a16="http://schemas.microsoft.com/office/drawing/2014/main" id="{1AC91278-0D37-F043-A9D2-7E3E7089E00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75" r:id="rId1"/>
    <p:sldLayoutId id="2147485176" r:id="rId2"/>
    <p:sldLayoutId id="2147485177" r:id="rId3"/>
    <p:sldLayoutId id="2147485178" r:id="rId4"/>
    <p:sldLayoutId id="2147485179" r:id="rId5"/>
    <p:sldLayoutId id="2147485180" r:id="rId6"/>
    <p:sldLayoutId id="2147485181" r:id="rId7"/>
    <p:sldLayoutId id="2147485182" r:id="rId8"/>
    <p:sldLayoutId id="2147485183" r:id="rId9"/>
    <p:sldLayoutId id="2147485184" r:id="rId10"/>
    <p:sldLayoutId id="2147485185" r:id="rId11"/>
    <p:sldLayoutId id="214748518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62" name="Rectangle 1026">
            <a:extLst>
              <a:ext uri="{FF2B5EF4-FFF2-40B4-BE49-F238E27FC236}">
                <a16:creationId xmlns:a16="http://schemas.microsoft.com/office/drawing/2014/main" id="{6C86E069-1F88-0D4D-B10D-B42709975959}"/>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92163" name="Rectangle 1027">
            <a:extLst>
              <a:ext uri="{FF2B5EF4-FFF2-40B4-BE49-F238E27FC236}">
                <a16:creationId xmlns:a16="http://schemas.microsoft.com/office/drawing/2014/main" id="{AC5044CB-1DE0-A14A-9C0C-F7CB6B4AA0FE}"/>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28BB64C7-BC04-0845-BB89-18968FA3BBF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E8E5E69A-B874-2D4E-B0E7-BFD5A274869A}"/>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69D3A370-A6CD-1048-A287-0F878980DCD0}" type="slidenum">
              <a:rPr lang="en-US" altLang="en-US"/>
              <a:pPr>
                <a:defRPr/>
              </a:pPr>
              <a:t>‹#›</a:t>
            </a:fld>
            <a:endParaRPr lang="en-US" altLang="en-US"/>
          </a:p>
        </p:txBody>
      </p:sp>
      <p:sp>
        <p:nvSpPr>
          <p:cNvPr id="92166" name="Line 1032">
            <a:extLst>
              <a:ext uri="{FF2B5EF4-FFF2-40B4-BE49-F238E27FC236}">
                <a16:creationId xmlns:a16="http://schemas.microsoft.com/office/drawing/2014/main" id="{7629AE1D-4BDD-B745-BCFA-629B69B2940D}"/>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7" name="Line 1033">
            <a:extLst>
              <a:ext uri="{FF2B5EF4-FFF2-40B4-BE49-F238E27FC236}">
                <a16:creationId xmlns:a16="http://schemas.microsoft.com/office/drawing/2014/main" id="{68CA37E1-716C-FE47-B62B-747DDEFF1148}"/>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187" r:id="rId1"/>
    <p:sldLayoutId id="2147485188" r:id="rId2"/>
    <p:sldLayoutId id="2147485189" r:id="rId3"/>
    <p:sldLayoutId id="2147485190" r:id="rId4"/>
    <p:sldLayoutId id="2147485191" r:id="rId5"/>
    <p:sldLayoutId id="2147485192" r:id="rId6"/>
    <p:sldLayoutId id="2147485193" r:id="rId7"/>
    <p:sldLayoutId id="2147485194" r:id="rId8"/>
    <p:sldLayoutId id="2147485195" r:id="rId9"/>
    <p:sldLayoutId id="2147485196" r:id="rId10"/>
    <p:sldLayoutId id="214748519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3.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3.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1.xml.rels><?xml version="1.0" encoding="UTF-8" standalone="yes"?>
<Relationships xmlns="http://schemas.openxmlformats.org/package/2006/relationships"><Relationship Id="rId3" Type="http://schemas.openxmlformats.org/officeDocument/2006/relationships/hyperlink" Target="http://www.usenix.org/events/sec07/" TargetMode="External"/><Relationship Id="rId2" Type="http://schemas.openxmlformats.org/officeDocument/2006/relationships/hyperlink" Target="http://users.ece.cmu.edu/~omutlu/pub/mph_usenix_security07.pdf" TargetMode="External"/><Relationship Id="rId1" Type="http://schemas.openxmlformats.org/officeDocument/2006/relationships/slideLayout" Target="../slideLayouts/slideLayout173.xml"/><Relationship Id="rId5" Type="http://schemas.openxmlformats.org/officeDocument/2006/relationships/image" Target="../media/image61.png"/><Relationship Id="rId4" Type="http://schemas.openxmlformats.org/officeDocument/2006/relationships/hyperlink" Target="http://users.ece.cmu.edu/~omutlu/pub/mutlu_usenix-security07_talk.ppt" TargetMode="External"/></Relationships>
</file>

<file path=ppt/slides/_rels/slide112.xml.rels><?xml version="1.0" encoding="UTF-8" standalone="yes"?>
<Relationships xmlns="http://schemas.openxmlformats.org/package/2006/relationships"><Relationship Id="rId8" Type="http://schemas.openxmlformats.org/officeDocument/2006/relationships/hyperlink" Target="http://users.ece.cmu.edu/~omutlu/pub/memory-channel-partitioning-micro11.pdf" TargetMode="External"/><Relationship Id="rId3" Type="http://schemas.openxmlformats.org/officeDocument/2006/relationships/hyperlink" Target="http://www.microarch.org/micro40/" TargetMode="External"/><Relationship Id="rId7" Type="http://schemas.openxmlformats.org/officeDocument/2006/relationships/hyperlink" Target="https://people.inf.ethz.ch/omutlu/pub/mutlu_isca08_talk.ppt" TargetMode="External"/><Relationship Id="rId2" Type="http://schemas.openxmlformats.org/officeDocument/2006/relationships/hyperlink" Target="http://users.ece.cmu.edu/~omutlu/pub/stfm_micro07.pdf" TargetMode="External"/><Relationship Id="rId1" Type="http://schemas.openxmlformats.org/officeDocument/2006/relationships/slideLayout" Target="../slideLayouts/slideLayout173.xml"/><Relationship Id="rId6" Type="http://schemas.openxmlformats.org/officeDocument/2006/relationships/hyperlink" Target="http://isca2008.cs.princeton.edu/" TargetMode="External"/><Relationship Id="rId5" Type="http://schemas.openxmlformats.org/officeDocument/2006/relationships/hyperlink" Target="https://people.inf.ethz.ch/omutlu/pub/parbs_isca08.pdf" TargetMode="External"/><Relationship Id="rId10" Type="http://schemas.openxmlformats.org/officeDocument/2006/relationships/hyperlink" Target="http://users.ece.cmu.edu/~omutlu/pub/subramanian_micro11_talk.pptx" TargetMode="External"/><Relationship Id="rId4" Type="http://schemas.openxmlformats.org/officeDocument/2006/relationships/hyperlink" Target="http://users.ece.cmu.edu/~omutlu/pub/mutlu_micro07_talk.ppt" TargetMode="External"/><Relationship Id="rId9" Type="http://schemas.openxmlformats.org/officeDocument/2006/relationships/hyperlink" Target="http://www.microarch.org/micro44/"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3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49.xml"/></Relationships>
</file>

<file path=ppt/slides/_rels/slide12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49.xml"/></Relationships>
</file>

<file path=ppt/slides/_rels/slide1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49.xml"/></Relationships>
</file>

<file path=ppt/slides/_rels/slide12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49.xml"/></Relationships>
</file>

<file path=ppt/slides/_rels/slide12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49.xml"/></Relationships>
</file>

<file path=ppt/slides/_rels/slide1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49.xml"/><Relationship Id="rId4" Type="http://schemas.openxmlformats.org/officeDocument/2006/relationships/image" Target="../media/image69.png"/></Relationships>
</file>

<file path=ppt/slides/_rels/slide1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7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4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20.xml.rels><?xml version="1.0" encoding="UTF-8" standalone="yes"?>
<Relationships xmlns="http://schemas.openxmlformats.org/package/2006/relationships"><Relationship Id="rId3" Type="http://schemas.openxmlformats.org/officeDocument/2006/relationships/hyperlink" Target="https://googleprojectzero.blogspot.ch/2018/01/reading-privileged-memory-with-side.html" TargetMode="External"/><Relationship Id="rId2" Type="http://schemas.openxmlformats.org/officeDocument/2006/relationships/image" Target="../media/image4.tiff"/><Relationship Id="rId1" Type="http://schemas.openxmlformats.org/officeDocument/2006/relationships/slideLayout" Target="../slideLayouts/slideLayout17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5.xml.rels><?xml version="1.0" encoding="UTF-8" standalone="yes"?>
<Relationships xmlns="http://schemas.openxmlformats.org/package/2006/relationships"><Relationship Id="rId3" Type="http://schemas.openxmlformats.org/officeDocument/2006/relationships/hyperlink" Target="https://xkcd.com/1938/" TargetMode="External"/><Relationship Id="rId2" Type="http://schemas.openxmlformats.org/officeDocument/2006/relationships/image" Target="../media/image5.tiff"/><Relationship Id="rId1" Type="http://schemas.openxmlformats.org/officeDocument/2006/relationships/slideLayout" Target="../slideLayouts/slideLayout17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mgAN4w7LH2o" TargetMode="External"/><Relationship Id="rId2" Type="http://schemas.openxmlformats.org/officeDocument/2006/relationships/hyperlink" Target="https://www.youtube.com/watch?v=syAdX44pokE" TargetMode="External"/><Relationship Id="rId1" Type="http://schemas.openxmlformats.org/officeDocument/2006/relationships/slideLayout" Target="../slideLayouts/slideLayout1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01.xml"/></Relationships>
</file>

<file path=ppt/slides/_rels/slide32.xml.rels><?xml version="1.0" encoding="UTF-8" standalone="yes"?>
<Relationships xmlns="http://schemas.openxmlformats.org/package/2006/relationships"><Relationship Id="rId3" Type="http://schemas.openxmlformats.org/officeDocument/2006/relationships/hyperlink" Target="http://users.ece.cmu.edu/~omutlu/pub/dram-row-hammer_isca14.pdf" TargetMode="External"/><Relationship Id="rId2" Type="http://schemas.openxmlformats.org/officeDocument/2006/relationships/notesSlide" Target="../notesSlides/notesSlide4.xml"/><Relationship Id="rId1" Type="http://schemas.openxmlformats.org/officeDocument/2006/relationships/slideLayout" Target="../slideLayouts/slideLayout209.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20.xml"/><Relationship Id="rId4" Type="http://schemas.openxmlformats.org/officeDocument/2006/relationships/hyperlink" Target="http://users.ece.cmu.edu/~omutlu/pub/dram-row-hammer_isca14.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20.xml"/><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31.xml"/><Relationship Id="rId5" Type="http://schemas.openxmlformats.org/officeDocument/2006/relationships/hyperlink" Target="https://github.com/CMU-SAFARI/rowhammer" TargetMode="External"/><Relationship Id="rId4" Type="http://schemas.openxmlformats.org/officeDocument/2006/relationships/image" Target="../media/image1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0.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42.xml"/><Relationship Id="rId6" Type="http://schemas.openxmlformats.org/officeDocument/2006/relationships/hyperlink" Target="http://users.ece.cmu.edu/~omutlu/pub/dram-row-hammer_isca14.pdf" TargetMode="External"/><Relationship Id="rId5" Type="http://schemas.openxmlformats.org/officeDocument/2006/relationships/hyperlink" Target="http://googleprojectzero.blogspot.com/2015/03/exploiting-dram-rowhammer-bug-to-gain.html" TargetMode="Externa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hyperlink" Target="http://googleprojectzero.blogspot.com/2015/03/exploiting-dram-rowhammer-bug-to-gain.html"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4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2.xml"/><Relationship Id="rId5" Type="http://schemas.openxmlformats.org/officeDocument/2006/relationships/image" Target="../media/image18.png"/><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lab.dsst.io/32c3-slides/7197.html" TargetMode="External"/><Relationship Id="rId1" Type="http://schemas.openxmlformats.org/officeDocument/2006/relationships/slideLayout" Target="../slideLayouts/slideLayout254.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54.xml"/></Relationships>
</file>

<file path=ppt/slides/_rels/slide5.xml.rels><?xml version="1.0" encoding="UTF-8" standalone="yes"?>
<Relationships xmlns="http://schemas.openxmlformats.org/package/2006/relationships"><Relationship Id="rId2" Type="http://schemas.openxmlformats.org/officeDocument/2006/relationships/hyperlink" Target="http://www.cs.virginia.edu/~robins/YouAndYourResearch.html"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89.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89.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89.xml"/><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13.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25.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2.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support.apple.com/en-gb/HT204934" TargetMode="External"/><Relationship Id="rId1" Type="http://schemas.openxmlformats.org/officeDocument/2006/relationships/slideLayout" Target="../slideLayouts/slideLayout2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60.xml"/></Relationships>
</file>

<file path=ppt/slides/_rels/slide63.xml.rels><?xml version="1.0" encoding="UTF-8" standalone="yes"?>
<Relationships xmlns="http://schemas.openxmlformats.org/package/2006/relationships"><Relationship Id="rId3" Type="http://schemas.openxmlformats.org/officeDocument/2006/relationships/hyperlink" Target="https://dl.acm.org/citation.cfm?id=357176" TargetMode="External"/><Relationship Id="rId2" Type="http://schemas.openxmlformats.org/officeDocument/2006/relationships/image" Target="../media/image36.png"/><Relationship Id="rId1" Type="http://schemas.openxmlformats.org/officeDocument/2006/relationships/slideLayout" Target="../slideLayouts/slideLayout360.xml"/></Relationships>
</file>

<file path=ppt/slides/_rels/slide64.xml.rels><?xml version="1.0" encoding="UTF-8" standalone="yes"?>
<Relationships xmlns="http://schemas.openxmlformats.org/package/2006/relationships"><Relationship Id="rId8" Type="http://schemas.openxmlformats.org/officeDocument/2006/relationships/hyperlink" Target="https://github.com/CMU-SAFARI/rowhammer" TargetMode="External"/><Relationship Id="rId3" Type="http://schemas.openxmlformats.org/officeDocument/2006/relationships/hyperlink" Target="http://cag.engr.uconn.edu/isca2014/" TargetMode="External"/><Relationship Id="rId7" Type="http://schemas.openxmlformats.org/officeDocument/2006/relationships/hyperlink" Target="http://users.ece.cmu.edu/~omutlu/pub/dram-row-hammer_kim_lightning-talk_isca14.pdf" TargetMode="External"/><Relationship Id="rId2" Type="http://schemas.openxmlformats.org/officeDocument/2006/relationships/hyperlink" Target="http://users.ece.cmu.edu/~omutlu/pub/dram-row-hammer_isca14.pdf" TargetMode="External"/><Relationship Id="rId1" Type="http://schemas.openxmlformats.org/officeDocument/2006/relationships/slideLayout" Target="../slideLayouts/slideLayout242.xml"/><Relationship Id="rId6" Type="http://schemas.openxmlformats.org/officeDocument/2006/relationships/hyperlink" Target="http://users.ece.cmu.edu/~omutlu/pub/dram-row-hammer_kim_lightning-talk_isca14.pptx" TargetMode="External"/><Relationship Id="rId5" Type="http://schemas.openxmlformats.org/officeDocument/2006/relationships/hyperlink" Target="http://users.ece.cmu.edu/~omutlu/pub/dram-row-hammer_kim_talk_isca14.pdf" TargetMode="External"/><Relationship Id="rId10" Type="http://schemas.openxmlformats.org/officeDocument/2006/relationships/hyperlink" Target="https://github.com/google/rowhammer-test" TargetMode="External"/><Relationship Id="rId4" Type="http://schemas.openxmlformats.org/officeDocument/2006/relationships/hyperlink" Target="http://users.ece.cmu.edu/~omutlu/pub/dram-row-hammer_kim_talk_isca14.pptx" TargetMode="External"/><Relationship Id="rId9" Type="http://schemas.openxmlformats.org/officeDocument/2006/relationships/hyperlink" Target="http://googleprojectzero.blogspot.com/2015/03/exploiting-dram-rowhammer-bug-to-gain.html"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s://people.inf.ethz.ch/omutlu/pub/dram-row-hammer_kim_lightning-talk_isca14.pdf" TargetMode="External"/><Relationship Id="rId3" Type="http://schemas.openxmlformats.org/officeDocument/2006/relationships/hyperlink" Target="https://people.inf.ethz.ch/omutlu/pub/dram-row-hammer_isca14.pdf" TargetMode="External"/><Relationship Id="rId7" Type="http://schemas.openxmlformats.org/officeDocument/2006/relationships/hyperlink" Target="https://people.inf.ethz.ch/omutlu/pub/dram-row-hammer_kim_lightning-talk_isca14.pptx" TargetMode="External"/><Relationship Id="rId2" Type="http://schemas.openxmlformats.org/officeDocument/2006/relationships/image" Target="../media/image37.png"/><Relationship Id="rId1" Type="http://schemas.openxmlformats.org/officeDocument/2006/relationships/slideLayout" Target="../slideLayouts/slideLayout128.xml"/><Relationship Id="rId6" Type="http://schemas.openxmlformats.org/officeDocument/2006/relationships/hyperlink" Target="https://people.inf.ethz.ch/omutlu/pub/dram-row-hammer_kim_talk_isca14.pdf" TargetMode="External"/><Relationship Id="rId5" Type="http://schemas.openxmlformats.org/officeDocument/2006/relationships/hyperlink" Target="https://people.inf.ethz.ch/omutlu/pub/dram-row-hammer_kim_talk_isca14.pptx" TargetMode="External"/><Relationship Id="rId4" Type="http://schemas.openxmlformats.org/officeDocument/2006/relationships/hyperlink" Target="http://cag.engr.uconn.edu/isca2014/" TargetMode="External"/><Relationship Id="rId9" Type="http://schemas.openxmlformats.org/officeDocument/2006/relationships/hyperlink" Target="https://github.com/CMU-SAFARI/rowhammer"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arxiv.org/pdf/1904.09724.pdf" TargetMode="External"/><Relationship Id="rId2" Type="http://schemas.openxmlformats.org/officeDocument/2006/relationships/hyperlink" Target="https://ieeexplore.ieee.org/xpl/RecentIssue.jsp?punumber=43" TargetMode="External"/><Relationship Id="rId1" Type="http://schemas.openxmlformats.org/officeDocument/2006/relationships/slideLayout" Target="../slideLayouts/slideLayout128.xml"/><Relationship Id="rId4" Type="http://schemas.openxmlformats.org/officeDocument/2006/relationships/image" Target="../media/image3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117.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17.xml"/></Relationships>
</file>

<file path=ppt/slides/_rels/slide7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74.xml.rels><?xml version="1.0" encoding="UTF-8" standalone="yes"?>
<Relationships xmlns="http://schemas.openxmlformats.org/package/2006/relationships"><Relationship Id="rId3" Type="http://schemas.openxmlformats.org/officeDocument/2006/relationships/hyperlink" Target="https://arxiv.org/pdf/1904.09724.pdf" TargetMode="External"/><Relationship Id="rId2" Type="http://schemas.openxmlformats.org/officeDocument/2006/relationships/hyperlink" Target="https://ieeexplore.ieee.org/xpl/RecentIssue.jsp?punumber=43" TargetMode="External"/><Relationship Id="rId1" Type="http://schemas.openxmlformats.org/officeDocument/2006/relationships/slideLayout" Target="../slideLayouts/slideLayout128.xml"/><Relationship Id="rId4" Type="http://schemas.openxmlformats.org/officeDocument/2006/relationships/image" Target="../media/image3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7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173.xml"/><Relationship Id="rId4" Type="http://schemas.openxmlformats.org/officeDocument/2006/relationships/image" Target="../media/image44.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3.xml"/></Relationships>
</file>

<file path=ppt/slides/_rels/slide8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7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73.xml"/></Relationships>
</file>

<file path=ppt/slides/_rels/slide89.xml.rels><?xml version="1.0" encoding="UTF-8" standalone="yes"?>
<Relationships xmlns="http://schemas.openxmlformats.org/package/2006/relationships"><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1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73.xml"/></Relationships>
</file>

<file path=ppt/slides/_rels/slide9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73.xml"/></Relationships>
</file>

<file path=ppt/slides/_rels/slide92.xml.rels><?xml version="1.0" encoding="UTF-8" standalone="yes"?>
<Relationships xmlns="http://schemas.openxmlformats.org/package/2006/relationships"><Relationship Id="rId3" Type="http://schemas.openxmlformats.org/officeDocument/2006/relationships/hyperlink" Target="http://isca2012.ittc.ku.edu/" TargetMode="External"/><Relationship Id="rId2" Type="http://schemas.openxmlformats.org/officeDocument/2006/relationships/hyperlink" Target="http://users.ece.cmu.edu/~omutlu/pub/raidr-dram-refresh_isca12.pdf" TargetMode="External"/><Relationship Id="rId1" Type="http://schemas.openxmlformats.org/officeDocument/2006/relationships/slideLayout" Target="../slideLayouts/slideLayout173.xml"/><Relationship Id="rId5" Type="http://schemas.openxmlformats.org/officeDocument/2006/relationships/image" Target="../media/image52.png"/><Relationship Id="rId4" Type="http://schemas.openxmlformats.org/officeDocument/2006/relationships/hyperlink" Target="http://users.ece.cmu.edu/~omutlu/pub/liu_isca12_talk.pdf" TargetMode="External"/></Relationships>
</file>

<file path=ppt/slides/_rels/slide93.xml.rels><?xml version="1.0" encoding="UTF-8" standalone="yes"?>
<Relationships xmlns="http://schemas.openxmlformats.org/package/2006/relationships"><Relationship Id="rId8" Type="http://schemas.openxmlformats.org/officeDocument/2006/relationships/hyperlink" Target="http://hpca20.ece.ufl.edu/" TargetMode="External"/><Relationship Id="rId3" Type="http://schemas.openxmlformats.org/officeDocument/2006/relationships/hyperlink" Target="http://www.memcon.com/" TargetMode="External"/><Relationship Id="rId7" Type="http://schemas.openxmlformats.org/officeDocument/2006/relationships/hyperlink" Target="http://users.ece.cmu.edu/~omutlu/pub/dram-access-refresh-parallelization_hpca14.pdf" TargetMode="External"/><Relationship Id="rId2" Type="http://schemas.openxmlformats.org/officeDocument/2006/relationships/hyperlink" Target="http://users.ece.cmu.edu/~omutlu/pub/memory-scaling_memcon13.pdf" TargetMode="External"/><Relationship Id="rId1" Type="http://schemas.openxmlformats.org/officeDocument/2006/relationships/slideLayout" Target="../slideLayouts/slideLayout173.xml"/><Relationship Id="rId6" Type="http://schemas.openxmlformats.org/officeDocument/2006/relationships/hyperlink" Target="http://www.memcon.com/video1.aspx?vfile=2708052590001&amp;federated_f9=61773537001&amp;videoPlayer=999&amp;playerID=61773537001&amp;w=520&amp;h=442&amp;oheight=550" TargetMode="External"/><Relationship Id="rId5" Type="http://schemas.openxmlformats.org/officeDocument/2006/relationships/hyperlink" Target="http://users.ece.cmu.edu/~omutlu/pub/mutlu_memory-scaling_memcon13_talk.pdf" TargetMode="External"/><Relationship Id="rId10" Type="http://schemas.openxmlformats.org/officeDocument/2006/relationships/hyperlink" Target="http://users.ece.cmu.edu/~omutlu/pub/dram-access-refresh-parallelization_chang_hpca14-talk.pdf" TargetMode="External"/><Relationship Id="rId4" Type="http://schemas.openxmlformats.org/officeDocument/2006/relationships/hyperlink" Target="http://users.ece.cmu.edu/~omutlu/pub/mutlu_memory-scaling_memcon13_talk.pptx" TargetMode="External"/><Relationship Id="rId9" Type="http://schemas.openxmlformats.org/officeDocument/2006/relationships/hyperlink" Target="http://users.ece.cmu.edu/~omutlu/pub/dram-access-refresh-parallelization_chang_hpca14-talk.pptx"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9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173.xml"/><Relationship Id="rId4" Type="http://schemas.openxmlformats.org/officeDocument/2006/relationships/image" Target="../media/image44.jpeg"/></Relationships>
</file>

<file path=ppt/slides/_rels/slide9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jpeg"/><Relationship Id="rId1" Type="http://schemas.openxmlformats.org/officeDocument/2006/relationships/slideLayout" Target="../slideLayouts/slideLayout173.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 Id="rId9" Type="http://schemas.openxmlformats.org/officeDocument/2006/relationships/image" Target="../media/image59.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3.xml"/><Relationship Id="rId1" Type="http://schemas.openxmlformats.org/officeDocument/2006/relationships/vmlDrawing" Target="../drawings/vmlDrawing1.vml"/><Relationship Id="rId5" Type="http://schemas.openxmlformats.org/officeDocument/2006/relationships/image" Target="../media/image60.png"/><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7314623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le 1">
            <a:extLst>
              <a:ext uri="{FF2B5EF4-FFF2-40B4-BE49-F238E27FC236}">
                <a16:creationId xmlns:a16="http://schemas.microsoft.com/office/drawing/2014/main" id="{4AF6750C-75E8-F849-9835-D723DB3F8108}"/>
              </a:ext>
            </a:extLst>
          </p:cNvPr>
          <p:cNvSpPr>
            <a:spLocks noGrp="1" noChangeArrowheads="1"/>
          </p:cNvSpPr>
          <p:nvPr>
            <p:ph type="ctrTitle"/>
          </p:nvPr>
        </p:nvSpPr>
        <p:spPr>
          <a:xfrm>
            <a:off x="914400" y="1600200"/>
            <a:ext cx="7924800" cy="1752600"/>
          </a:xfrm>
        </p:spPr>
        <p:txBody>
          <a:bodyPr/>
          <a:lstStyle/>
          <a:p>
            <a:r>
              <a:rPr lang="en-US" altLang="en-US">
                <a:ea typeface="ＭＳ Ｐゴシック" panose="020B0600070205080204" pitchFamily="34" charset="-128"/>
              </a:rPr>
              <a:t>Some Example “Mysteries”</a:t>
            </a:r>
          </a:p>
        </p:txBody>
      </p:sp>
      <p:sp>
        <p:nvSpPr>
          <p:cNvPr id="198658" name="Subtitle 2">
            <a:extLst>
              <a:ext uri="{FF2B5EF4-FFF2-40B4-BE49-F238E27FC236}">
                <a16:creationId xmlns:a16="http://schemas.microsoft.com/office/drawing/2014/main" id="{F5139012-D079-8249-AEC1-B586E05AE36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98659" name="Slide Number Placeholder 3">
            <a:extLst>
              <a:ext uri="{FF2B5EF4-FFF2-40B4-BE49-F238E27FC236}">
                <a16:creationId xmlns:a16="http://schemas.microsoft.com/office/drawing/2014/main" id="{C64AB636-0C7C-A944-8C33-D6342C12B8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2DC6ACD-0216-804F-98D7-364F4E491E30}" type="slidenum">
              <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68192392"/>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itle 1">
            <a:extLst>
              <a:ext uri="{FF2B5EF4-FFF2-40B4-BE49-F238E27FC236}">
                <a16:creationId xmlns:a16="http://schemas.microsoft.com/office/drawing/2014/main" id="{E0666E63-5B28-EA4C-8F3B-85C1CE47442B}"/>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C0E2BF32-A919-B148-A038-26EDE4CA4EE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 applications slow down </a:t>
            </a:r>
            <a:r>
              <a:rPr lang="en-US" altLang="en-US">
                <a:ea typeface="ＭＳ Ｐゴシック" panose="020B0600070205080204" pitchFamily="34" charset="-128"/>
              </a:rPr>
              <a:t>if you do not know the underlying system and how it works?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there is a disparity in slowdowns </a:t>
            </a:r>
            <a:r>
              <a:rPr lang="en-US" altLang="en-US">
                <a:ea typeface="ＭＳ Ｐゴシック" panose="020B0600070205080204" pitchFamily="34" charset="-128"/>
              </a:rPr>
              <a:t>if you do not know how the system executes the programs?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a:t>
            </a:r>
          </a:p>
        </p:txBody>
      </p:sp>
      <p:sp>
        <p:nvSpPr>
          <p:cNvPr id="191491" name="Slide Number Placeholder 3">
            <a:extLst>
              <a:ext uri="{FF2B5EF4-FFF2-40B4-BE49-F238E27FC236}">
                <a16:creationId xmlns:a16="http://schemas.microsoft.com/office/drawing/2014/main" id="{25368371-AE74-E348-8A76-B2D2D3286C8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1091F9F-BCF4-CE44-A50A-7F5F61328D3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61995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a:extLst>
              <a:ext uri="{FF2B5EF4-FFF2-40B4-BE49-F238E27FC236}">
                <a16:creationId xmlns:a16="http://schemas.microsoft.com/office/drawing/2014/main" id="{8F01B294-A0D7-1C49-8DF7-399EF93D9B6B}"/>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171010" name="Content Placeholder 2">
            <a:extLst>
              <a:ext uri="{FF2B5EF4-FFF2-40B4-BE49-F238E27FC236}">
                <a16:creationId xmlns:a16="http://schemas.microsoft.com/office/drawing/2014/main" id="{6D1A2E4F-627D-FC4A-8FE7-E9DEE879429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Why is there any slowdown?</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Why is there a disparity in slowdowns?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How can we solve the problem if we do not want that disparity?</a:t>
            </a:r>
          </a:p>
          <a:p>
            <a:pPr lvl="1"/>
            <a:r>
              <a:rPr lang="en-US" altLang="en-US">
                <a:ea typeface="ＭＳ Ｐゴシック" panose="020B0600070205080204" pitchFamily="34" charset="-128"/>
              </a:rPr>
              <a:t>What do we want (the system to provide)?</a:t>
            </a:r>
          </a:p>
        </p:txBody>
      </p:sp>
      <p:sp>
        <p:nvSpPr>
          <p:cNvPr id="192515" name="Slide Number Placeholder 3">
            <a:extLst>
              <a:ext uri="{FF2B5EF4-FFF2-40B4-BE49-F238E27FC236}">
                <a16:creationId xmlns:a16="http://schemas.microsoft.com/office/drawing/2014/main" id="{19866CDD-A0D5-0447-A2B0-425BD08AB7B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7099FC-A322-694E-B41E-8BD6A748AC3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690136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le 1">
            <a:extLst>
              <a:ext uri="{FF2B5EF4-FFF2-40B4-BE49-F238E27FC236}">
                <a16:creationId xmlns:a16="http://schemas.microsoft.com/office/drawing/2014/main" id="{711724AA-403E-4842-8D3C-23A694107FB3}"/>
              </a:ext>
            </a:extLst>
          </p:cNvPr>
          <p:cNvSpPr>
            <a:spLocks noGrp="1" noChangeArrowheads="1"/>
          </p:cNvSpPr>
          <p:nvPr>
            <p:ph type="title"/>
          </p:nvPr>
        </p:nvSpPr>
        <p:spPr/>
        <p:txBody>
          <a:bodyPr/>
          <a:lstStyle/>
          <a:p>
            <a:r>
              <a:rPr lang="en-US" altLang="en-US">
                <a:ea typeface="ＭＳ Ｐゴシック" panose="020B0600070205080204" pitchFamily="34" charset="-128"/>
              </a:rPr>
              <a:t>Why Is This Important?</a:t>
            </a:r>
          </a:p>
        </p:txBody>
      </p:sp>
      <p:sp>
        <p:nvSpPr>
          <p:cNvPr id="3" name="Content Placeholder 2">
            <a:extLst>
              <a:ext uri="{FF2B5EF4-FFF2-40B4-BE49-F238E27FC236}">
                <a16:creationId xmlns:a16="http://schemas.microsoft.com/office/drawing/2014/main" id="{7AE24352-8DAA-C948-8C69-A7FDADDA3CE9}"/>
              </a:ext>
            </a:extLst>
          </p:cNvPr>
          <p:cNvSpPr>
            <a:spLocks noGrp="1" noChangeArrowheads="1"/>
          </p:cNvSpPr>
          <p:nvPr>
            <p:ph idx="1"/>
          </p:nvPr>
        </p:nvSpPr>
        <p:spPr>
          <a:xfrm>
            <a:off x="0" y="1066800"/>
            <a:ext cx="9144000" cy="5194300"/>
          </a:xfrm>
        </p:spPr>
        <p:txBody>
          <a:bodyPr/>
          <a:lstStyle/>
          <a:p>
            <a:r>
              <a:rPr lang="en-US" altLang="en-US">
                <a:ea typeface="ＭＳ Ｐゴシック" panose="020B0600070205080204" pitchFamily="34" charset="-128"/>
              </a:rPr>
              <a:t>We want to execute applications in parallel in multi-core systems </a:t>
            </a:r>
            <a:r>
              <a:rPr lang="en-US" altLang="en-US">
                <a:ea typeface="ＭＳ Ｐゴシック" panose="020B0600070205080204" pitchFamily="34" charset="-128"/>
                <a:sym typeface="Wingdings" pitchFamily="2" charset="2"/>
              </a:rPr>
              <a:t> consolidate more and more</a:t>
            </a:r>
            <a:endParaRPr lang="en-US" altLang="en-US">
              <a:ea typeface="ＭＳ Ｐゴシック" panose="020B0600070205080204" pitchFamily="34" charset="-128"/>
            </a:endParaRPr>
          </a:p>
          <a:p>
            <a:pPr lvl="1"/>
            <a:r>
              <a:rPr lang="en-US" altLang="en-US">
                <a:ea typeface="ＭＳ Ｐゴシック" panose="020B0600070205080204" pitchFamily="34" charset="-128"/>
              </a:rPr>
              <a:t>Cloud computing</a:t>
            </a:r>
          </a:p>
          <a:p>
            <a:pPr lvl="1"/>
            <a:r>
              <a:rPr lang="en-US" altLang="en-US">
                <a:ea typeface="ＭＳ Ｐゴシック" panose="020B0600070205080204" pitchFamily="34" charset="-128"/>
              </a:rPr>
              <a:t>Mobile phones</a:t>
            </a:r>
          </a:p>
          <a:p>
            <a:endParaRPr lang="en-US" altLang="en-US">
              <a:ea typeface="ＭＳ Ｐゴシック" panose="020B0600070205080204" pitchFamily="34" charset="-128"/>
            </a:endParaRPr>
          </a:p>
          <a:p>
            <a:r>
              <a:rPr lang="en-US" altLang="en-US">
                <a:ea typeface="ＭＳ Ｐゴシック" panose="020B0600070205080204" pitchFamily="34" charset="-128"/>
              </a:rPr>
              <a:t>We want to mix different types of applications together</a:t>
            </a:r>
          </a:p>
          <a:p>
            <a:pPr lvl="1"/>
            <a:r>
              <a:rPr lang="en-US" altLang="en-US">
                <a:ea typeface="ＭＳ Ｐゴシック" panose="020B0600070205080204" pitchFamily="34" charset="-128"/>
              </a:rPr>
              <a:t>those requiring QoS guarantees (e.g., video, pedestrian detection)</a:t>
            </a:r>
          </a:p>
          <a:p>
            <a:pPr lvl="1"/>
            <a:r>
              <a:rPr lang="en-US" altLang="en-US">
                <a:ea typeface="ＭＳ Ｐゴシック" panose="020B0600070205080204" pitchFamily="34" charset="-128"/>
              </a:rPr>
              <a:t>those that are important but less so</a:t>
            </a:r>
          </a:p>
          <a:p>
            <a:pPr lvl="1"/>
            <a:r>
              <a:rPr lang="en-US" altLang="en-US">
                <a:ea typeface="ＭＳ Ｐゴシック" panose="020B0600070205080204" pitchFamily="34" charset="-128"/>
              </a:rPr>
              <a:t>those that are less important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We want the system to be </a:t>
            </a:r>
            <a:r>
              <a:rPr lang="en-US" altLang="en-US">
                <a:solidFill>
                  <a:srgbClr val="0000FF"/>
                </a:solidFill>
                <a:ea typeface="ＭＳ Ｐゴシック" panose="020B0600070205080204" pitchFamily="34" charset="-128"/>
              </a:rPr>
              <a:t>controllable </a:t>
            </a:r>
            <a:r>
              <a:rPr lang="en-US" altLang="en-US" b="1">
                <a:solidFill>
                  <a:srgbClr val="0000FF"/>
                </a:solidFill>
                <a:ea typeface="ＭＳ Ｐゴシック" panose="020B0600070205080204" pitchFamily="34" charset="-128"/>
              </a:rPr>
              <a:t>and</a:t>
            </a:r>
            <a:r>
              <a:rPr lang="en-US" altLang="en-US">
                <a:solidFill>
                  <a:srgbClr val="0000FF"/>
                </a:solidFill>
                <a:ea typeface="ＭＳ Ｐゴシック" panose="020B0600070205080204" pitchFamily="34" charset="-128"/>
              </a:rPr>
              <a:t> high performance</a:t>
            </a:r>
          </a:p>
        </p:txBody>
      </p:sp>
      <p:sp>
        <p:nvSpPr>
          <p:cNvPr id="193539" name="Slide Number Placeholder 3">
            <a:extLst>
              <a:ext uri="{FF2B5EF4-FFF2-40B4-BE49-F238E27FC236}">
                <a16:creationId xmlns:a16="http://schemas.microsoft.com/office/drawing/2014/main" id="{8D52BD87-F0FE-9145-938D-8E20E5DB9C7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9522F28-1E79-BF45-9FDD-16F684A4678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198678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28544EE8-54CD-2144-ADA8-2EF58C64276E}"/>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62" name="Slide Number Placeholder 4">
            <a:extLst>
              <a:ext uri="{FF2B5EF4-FFF2-40B4-BE49-F238E27FC236}">
                <a16:creationId xmlns:a16="http://schemas.microsoft.com/office/drawing/2014/main" id="{76A1F227-C566-B94E-B987-CD647547410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B8B558B-FFC1-B841-8CF8-A585BEF537E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4563" name="Rectangle 2">
            <a:extLst>
              <a:ext uri="{FF2B5EF4-FFF2-40B4-BE49-F238E27FC236}">
                <a16:creationId xmlns:a16="http://schemas.microsoft.com/office/drawing/2014/main" id="{924B22FB-1A04-5849-A153-079F243C7C3B}"/>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194564" name="Rectangle 5">
            <a:extLst>
              <a:ext uri="{FF2B5EF4-FFF2-40B4-BE49-F238E27FC236}">
                <a16:creationId xmlns:a16="http://schemas.microsoft.com/office/drawing/2014/main" id="{26D14021-2497-234F-B452-B05D8C475338}"/>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65" name="Text Box 6">
            <a:extLst>
              <a:ext uri="{FF2B5EF4-FFF2-40B4-BE49-F238E27FC236}">
                <a16:creationId xmlns:a16="http://schemas.microsoft.com/office/drawing/2014/main" id="{0017FEC5-6683-5443-8AA0-873C3274C066}"/>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94566" name="Text Box 8">
            <a:extLst>
              <a:ext uri="{FF2B5EF4-FFF2-40B4-BE49-F238E27FC236}">
                <a16:creationId xmlns:a16="http://schemas.microsoft.com/office/drawing/2014/main" id="{D3AD261B-83A9-D34D-A339-F7C10B0C663E}"/>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194567" name="Text Box 14">
            <a:extLst>
              <a:ext uri="{FF2B5EF4-FFF2-40B4-BE49-F238E27FC236}">
                <a16:creationId xmlns:a16="http://schemas.microsoft.com/office/drawing/2014/main" id="{8EEC6964-9996-7C42-99BF-2D21480D6B1C}"/>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4568" name="Text Box 16">
            <a:extLst>
              <a:ext uri="{FF2B5EF4-FFF2-40B4-BE49-F238E27FC236}">
                <a16:creationId xmlns:a16="http://schemas.microsoft.com/office/drawing/2014/main" id="{0E478F74-F264-5142-9F30-D5CB7B86E657}"/>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4569" name="Line 20">
            <a:extLst>
              <a:ext uri="{FF2B5EF4-FFF2-40B4-BE49-F238E27FC236}">
                <a16:creationId xmlns:a16="http://schemas.microsoft.com/office/drawing/2014/main" id="{2505FBAE-3DAA-884D-9752-11EB94135934}"/>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0" name="Line 21">
            <a:extLst>
              <a:ext uri="{FF2B5EF4-FFF2-40B4-BE49-F238E27FC236}">
                <a16:creationId xmlns:a16="http://schemas.microsoft.com/office/drawing/2014/main" id="{99A72F6E-141E-834D-8F7D-72EA20AC73EC}"/>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1" name="Rectangle 23">
            <a:extLst>
              <a:ext uri="{FF2B5EF4-FFF2-40B4-BE49-F238E27FC236}">
                <a16:creationId xmlns:a16="http://schemas.microsoft.com/office/drawing/2014/main" id="{8EC4122C-5BF9-A448-835D-180406E21578}"/>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2" name="Text Box 24">
            <a:extLst>
              <a:ext uri="{FF2B5EF4-FFF2-40B4-BE49-F238E27FC236}">
                <a16:creationId xmlns:a16="http://schemas.microsoft.com/office/drawing/2014/main" id="{EFB95A7B-FAE5-7443-AEF0-85E5BCB954C3}"/>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DRAM MEMORY CONTROLLER</a:t>
            </a:r>
          </a:p>
        </p:txBody>
      </p:sp>
      <p:sp>
        <p:nvSpPr>
          <p:cNvPr id="194573" name="Rectangle 61">
            <a:extLst>
              <a:ext uri="{FF2B5EF4-FFF2-40B4-BE49-F238E27FC236}">
                <a16:creationId xmlns:a16="http://schemas.microsoft.com/office/drawing/2014/main" id="{F3536472-FACA-124C-A390-D0A73A26133D}"/>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0</a:t>
            </a:r>
          </a:p>
        </p:txBody>
      </p:sp>
      <p:sp>
        <p:nvSpPr>
          <p:cNvPr id="194574" name="Rectangle 62">
            <a:extLst>
              <a:ext uri="{FF2B5EF4-FFF2-40B4-BE49-F238E27FC236}">
                <a16:creationId xmlns:a16="http://schemas.microsoft.com/office/drawing/2014/main" id="{35440C6C-1911-DC49-B144-A0C2A9179E5A}"/>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1</a:t>
            </a:r>
          </a:p>
        </p:txBody>
      </p:sp>
      <p:sp>
        <p:nvSpPr>
          <p:cNvPr id="194575" name="Rectangle 63">
            <a:extLst>
              <a:ext uri="{FF2B5EF4-FFF2-40B4-BE49-F238E27FC236}">
                <a16:creationId xmlns:a16="http://schemas.microsoft.com/office/drawing/2014/main" id="{8B075823-43BE-5143-801E-536320C96A42}"/>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2</a:t>
            </a:r>
          </a:p>
        </p:txBody>
      </p:sp>
      <p:sp>
        <p:nvSpPr>
          <p:cNvPr id="194576" name="Line 40">
            <a:extLst>
              <a:ext uri="{FF2B5EF4-FFF2-40B4-BE49-F238E27FC236}">
                <a16:creationId xmlns:a16="http://schemas.microsoft.com/office/drawing/2014/main" id="{BEDA92F0-C899-334D-9D7A-1C312D4C2C79}"/>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7" name="Line 43">
            <a:extLst>
              <a:ext uri="{FF2B5EF4-FFF2-40B4-BE49-F238E27FC236}">
                <a16:creationId xmlns:a16="http://schemas.microsoft.com/office/drawing/2014/main" id="{1F833C1B-8128-9E47-90A2-0F2C8A0EE99A}"/>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8" name="Line 44">
            <a:extLst>
              <a:ext uri="{FF2B5EF4-FFF2-40B4-BE49-F238E27FC236}">
                <a16:creationId xmlns:a16="http://schemas.microsoft.com/office/drawing/2014/main" id="{29E34F24-DEE7-574C-A9E5-9D643F98D4A1}"/>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79" name="Line 45">
            <a:extLst>
              <a:ext uri="{FF2B5EF4-FFF2-40B4-BE49-F238E27FC236}">
                <a16:creationId xmlns:a16="http://schemas.microsoft.com/office/drawing/2014/main" id="{2A0B182C-EAEF-014A-B924-BBDFF42ACA7C}"/>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0" name="Line 48">
            <a:extLst>
              <a:ext uri="{FF2B5EF4-FFF2-40B4-BE49-F238E27FC236}">
                <a16:creationId xmlns:a16="http://schemas.microsoft.com/office/drawing/2014/main" id="{2628683A-3049-BD48-B011-087347FA379D}"/>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78" name="Text Box 50">
            <a:extLst>
              <a:ext uri="{FF2B5EF4-FFF2-40B4-BE49-F238E27FC236}">
                <a16:creationId xmlns:a16="http://schemas.microsoft.com/office/drawing/2014/main" id="{8873FC5A-265E-1244-A930-8B1D165E31C8}"/>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Shared DRAM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Memory System</a:t>
            </a:r>
          </a:p>
        </p:txBody>
      </p:sp>
      <p:sp>
        <p:nvSpPr>
          <p:cNvPr id="194582" name="Rounded Rectangle 97">
            <a:extLst>
              <a:ext uri="{FF2B5EF4-FFF2-40B4-BE49-F238E27FC236}">
                <a16:creationId xmlns:a16="http://schemas.microsoft.com/office/drawing/2014/main" id="{8A938C09-03FF-4643-AA7C-3F97E0D49F81}"/>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3" name="Text Box 52">
            <a:extLst>
              <a:ext uri="{FF2B5EF4-FFF2-40B4-BE49-F238E27FC236}">
                <a16:creationId xmlns:a16="http://schemas.microsoft.com/office/drawing/2014/main" id="{8A96D184-95C8-F747-B73E-DDA0F788FECC}"/>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194584" name="Rectangle 11">
            <a:extLst>
              <a:ext uri="{FF2B5EF4-FFF2-40B4-BE49-F238E27FC236}">
                <a16:creationId xmlns:a16="http://schemas.microsoft.com/office/drawing/2014/main" id="{F18FB2CA-E035-E44F-9D22-E99A8ECCAF6E}"/>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85" name="Text Box 6">
            <a:extLst>
              <a:ext uri="{FF2B5EF4-FFF2-40B4-BE49-F238E27FC236}">
                <a16:creationId xmlns:a16="http://schemas.microsoft.com/office/drawing/2014/main" id="{8615B11A-BD25-2B4A-9FA1-AD79E8CE79DF}"/>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INTERCONNECT</a:t>
            </a:r>
          </a:p>
        </p:txBody>
      </p:sp>
      <p:cxnSp>
        <p:nvCxnSpPr>
          <p:cNvPr id="194586" name="Straight Arrow Connector 53">
            <a:extLst>
              <a:ext uri="{FF2B5EF4-FFF2-40B4-BE49-F238E27FC236}">
                <a16:creationId xmlns:a16="http://schemas.microsoft.com/office/drawing/2014/main" id="{17D6428C-0BB7-AA40-8710-8EBD37D8B003}"/>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7" name="Straight Arrow Connector 54">
            <a:extLst>
              <a:ext uri="{FF2B5EF4-FFF2-40B4-BE49-F238E27FC236}">
                <a16:creationId xmlns:a16="http://schemas.microsoft.com/office/drawing/2014/main" id="{2B16A956-034E-A24B-8514-FDD189C367FA}"/>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8" name="Straight Arrow Connector 57">
            <a:extLst>
              <a:ext uri="{FF2B5EF4-FFF2-40B4-BE49-F238E27FC236}">
                <a16:creationId xmlns:a16="http://schemas.microsoft.com/office/drawing/2014/main" id="{F0206D64-8073-1843-97B8-C8BC7142573D}"/>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4589" name="Straight Arrow Connector 58">
            <a:extLst>
              <a:ext uri="{FF2B5EF4-FFF2-40B4-BE49-F238E27FC236}">
                <a16:creationId xmlns:a16="http://schemas.microsoft.com/office/drawing/2014/main" id="{155960E0-C1E4-D141-AFD0-959861226FAB}"/>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194590" name="Rectangle 5">
            <a:extLst>
              <a:ext uri="{FF2B5EF4-FFF2-40B4-BE49-F238E27FC236}">
                <a16:creationId xmlns:a16="http://schemas.microsoft.com/office/drawing/2014/main" id="{56D799DB-E3EC-1141-B0ED-C11F3503E759}"/>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1" name="Rectangle 5">
            <a:extLst>
              <a:ext uri="{FF2B5EF4-FFF2-40B4-BE49-F238E27FC236}">
                <a16:creationId xmlns:a16="http://schemas.microsoft.com/office/drawing/2014/main" id="{9001DFE3-DD66-F047-BD4C-FF9E8EE4FFEF}"/>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2" name="Rectangle 5">
            <a:extLst>
              <a:ext uri="{FF2B5EF4-FFF2-40B4-BE49-F238E27FC236}">
                <a16:creationId xmlns:a16="http://schemas.microsoft.com/office/drawing/2014/main" id="{5A7C4B69-A5AA-DC47-AF17-6EFFDC6827CF}"/>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4593" name="Rectangle 70">
            <a:extLst>
              <a:ext uri="{FF2B5EF4-FFF2-40B4-BE49-F238E27FC236}">
                <a16:creationId xmlns:a16="http://schemas.microsoft.com/office/drawing/2014/main" id="{B8D654AB-7A57-9741-A5A6-2DA309FA8E93}"/>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3</a:t>
            </a:r>
          </a:p>
        </p:txBody>
      </p:sp>
      <p:sp>
        <p:nvSpPr>
          <p:cNvPr id="194594" name="Line 45">
            <a:extLst>
              <a:ext uri="{FF2B5EF4-FFF2-40B4-BE49-F238E27FC236}">
                <a16:creationId xmlns:a16="http://schemas.microsoft.com/office/drawing/2014/main" id="{F37849EC-62C3-0E43-B4A3-389725D8AA73}"/>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8678928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7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ounded Rectangle 97">
            <a:extLst>
              <a:ext uri="{FF2B5EF4-FFF2-40B4-BE49-F238E27FC236}">
                <a16:creationId xmlns:a16="http://schemas.microsoft.com/office/drawing/2014/main" id="{D2F6C0CD-B400-0743-A5C9-DEB68F2EC3B5}"/>
              </a:ext>
            </a:extLst>
          </p:cNvPr>
          <p:cNvSpPr>
            <a:spLocks noChangeArrowheads="1"/>
          </p:cNvSpPr>
          <p:nvPr/>
        </p:nvSpPr>
        <p:spPr bwMode="auto">
          <a:xfrm>
            <a:off x="2160588" y="3714750"/>
            <a:ext cx="4530725" cy="2457450"/>
          </a:xfrm>
          <a:prstGeom prst="roundRect">
            <a:avLst>
              <a:gd name="adj" fmla="val 16667"/>
            </a:avLst>
          </a:prstGeom>
          <a:solidFill>
            <a:srgbClr val="9999FF">
              <a:alpha val="25098"/>
            </a:srgbClr>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0" name="Slide Number Placeholder 4">
            <a:extLst>
              <a:ext uri="{FF2B5EF4-FFF2-40B4-BE49-F238E27FC236}">
                <a16:creationId xmlns:a16="http://schemas.microsoft.com/office/drawing/2014/main" id="{ED5A3708-ED6E-2543-8414-1F320090B47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9901A8-D9B9-D648-8BED-F50D5179733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6611" name="Rectangle 2">
            <a:extLst>
              <a:ext uri="{FF2B5EF4-FFF2-40B4-BE49-F238E27FC236}">
                <a16:creationId xmlns:a16="http://schemas.microsoft.com/office/drawing/2014/main" id="{5F7C892C-2B2B-3642-BEFD-0A3E29178EEB}"/>
              </a:ext>
            </a:extLst>
          </p:cNvPr>
          <p:cNvSpPr>
            <a:spLocks noGrp="1" noChangeArrowheads="1"/>
          </p:cNvSpPr>
          <p:nvPr>
            <p:ph type="title"/>
          </p:nvPr>
        </p:nvSpPr>
        <p:spPr/>
        <p:txBody>
          <a:bodyPr/>
          <a:lstStyle/>
          <a:p>
            <a:r>
              <a:rPr lang="en-US" altLang="en-US">
                <a:ea typeface="ＭＳ Ｐゴシック" panose="020B0600070205080204" pitchFamily="34" charset="-128"/>
              </a:rPr>
              <a:t>Why the Disparity in Slowdowns?</a:t>
            </a:r>
          </a:p>
        </p:txBody>
      </p:sp>
      <p:sp>
        <p:nvSpPr>
          <p:cNvPr id="432133" name="Rectangle 5">
            <a:extLst>
              <a:ext uri="{FF2B5EF4-FFF2-40B4-BE49-F238E27FC236}">
                <a16:creationId xmlns:a16="http://schemas.microsoft.com/office/drawing/2014/main" id="{D990B816-AF90-F249-AE6E-0D11534A8E8B}"/>
              </a:ext>
            </a:extLst>
          </p:cNvPr>
          <p:cNvSpPr>
            <a:spLocks noChangeArrowheads="1"/>
          </p:cNvSpPr>
          <p:nvPr/>
        </p:nvSpPr>
        <p:spPr bwMode="auto">
          <a:xfrm>
            <a:off x="27860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34" name="Text Box 6">
            <a:extLst>
              <a:ext uri="{FF2B5EF4-FFF2-40B4-BE49-F238E27FC236}">
                <a16:creationId xmlns:a16="http://schemas.microsoft.com/office/drawing/2014/main" id="{9521B3DC-201C-3D44-A762-BFE1CC7D69AE}"/>
              </a:ext>
            </a:extLst>
          </p:cNvPr>
          <p:cNvSpPr txBox="1">
            <a:spLocks noChangeArrowheads="1"/>
          </p:cNvSpPr>
          <p:nvPr/>
        </p:nvSpPr>
        <p:spPr bwMode="auto">
          <a:xfrm>
            <a:off x="3117850"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96614" name="Text Box 8">
            <a:extLst>
              <a:ext uri="{FF2B5EF4-FFF2-40B4-BE49-F238E27FC236}">
                <a16:creationId xmlns:a16="http://schemas.microsoft.com/office/drawing/2014/main" id="{3BACAD13-FD90-704C-9757-EAAA8CF12887}"/>
              </a:ext>
            </a:extLst>
          </p:cNvPr>
          <p:cNvSpPr txBox="1">
            <a:spLocks noChangeArrowheads="1"/>
          </p:cNvSpPr>
          <p:nvPr/>
        </p:nvSpPr>
        <p:spPr bwMode="auto">
          <a:xfrm>
            <a:off x="4702175" y="1485900"/>
            <a:ext cx="93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196615" name="Text Box 14">
            <a:extLst>
              <a:ext uri="{FF2B5EF4-FFF2-40B4-BE49-F238E27FC236}">
                <a16:creationId xmlns:a16="http://schemas.microsoft.com/office/drawing/2014/main" id="{77AA2AF8-C2D0-184E-9DA1-CB1D95F55CFA}"/>
              </a:ext>
            </a:extLst>
          </p:cNvPr>
          <p:cNvSpPr txBox="1">
            <a:spLocks noChangeArrowheads="1"/>
          </p:cNvSpPr>
          <p:nvPr/>
        </p:nvSpPr>
        <p:spPr bwMode="auto">
          <a:xfrm>
            <a:off x="3143250" y="2425700"/>
            <a:ext cx="8921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6616" name="Text Box 16">
            <a:extLst>
              <a:ext uri="{FF2B5EF4-FFF2-40B4-BE49-F238E27FC236}">
                <a16:creationId xmlns:a16="http://schemas.microsoft.com/office/drawing/2014/main" id="{EB0FDB11-7941-634D-B9C9-41727046C384}"/>
              </a:ext>
            </a:extLst>
          </p:cNvPr>
          <p:cNvSpPr txBox="1">
            <a:spLocks noChangeArrowheads="1"/>
          </p:cNvSpPr>
          <p:nvPr/>
        </p:nvSpPr>
        <p:spPr bwMode="auto">
          <a:xfrm>
            <a:off x="4714875" y="2427288"/>
            <a:ext cx="89217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L2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CACHE</a:t>
            </a:r>
          </a:p>
        </p:txBody>
      </p:sp>
      <p:sp>
        <p:nvSpPr>
          <p:cNvPr id="196617" name="Line 20">
            <a:extLst>
              <a:ext uri="{FF2B5EF4-FFF2-40B4-BE49-F238E27FC236}">
                <a16:creationId xmlns:a16="http://schemas.microsoft.com/office/drawing/2014/main" id="{6C34C02B-18A2-104B-84B8-98989EDB2AA3}"/>
              </a:ext>
            </a:extLst>
          </p:cNvPr>
          <p:cNvSpPr>
            <a:spLocks noChangeShapeType="1"/>
          </p:cNvSpPr>
          <p:nvPr/>
        </p:nvSpPr>
        <p:spPr bwMode="auto">
          <a:xfrm>
            <a:off x="3573463"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8" name="Line 21">
            <a:extLst>
              <a:ext uri="{FF2B5EF4-FFF2-40B4-BE49-F238E27FC236}">
                <a16:creationId xmlns:a16="http://schemas.microsoft.com/office/drawing/2014/main" id="{C052A770-3C00-B94C-9554-94639E4BDAD8}"/>
              </a:ext>
            </a:extLst>
          </p:cNvPr>
          <p:cNvSpPr>
            <a:spLocks noChangeShapeType="1"/>
          </p:cNvSpPr>
          <p:nvPr/>
        </p:nvSpPr>
        <p:spPr bwMode="auto">
          <a:xfrm>
            <a:off x="5146675" y="2055813"/>
            <a:ext cx="0"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19" name="Rectangle 23">
            <a:extLst>
              <a:ext uri="{FF2B5EF4-FFF2-40B4-BE49-F238E27FC236}">
                <a16:creationId xmlns:a16="http://schemas.microsoft.com/office/drawing/2014/main" id="{5389FF7E-41D1-F44D-848E-15897DE7AC50}"/>
              </a:ext>
            </a:extLst>
          </p:cNvPr>
          <p:cNvSpPr>
            <a:spLocks noChangeArrowheads="1"/>
          </p:cNvSpPr>
          <p:nvPr/>
        </p:nvSpPr>
        <p:spPr bwMode="auto">
          <a:xfrm>
            <a:off x="2786063" y="3829050"/>
            <a:ext cx="3168650" cy="635000"/>
          </a:xfrm>
          <a:prstGeom prst="rect">
            <a:avLst/>
          </a:prstGeom>
          <a:solidFill>
            <a:schemeClr val="bg1"/>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0" name="Text Box 24">
            <a:extLst>
              <a:ext uri="{FF2B5EF4-FFF2-40B4-BE49-F238E27FC236}">
                <a16:creationId xmlns:a16="http://schemas.microsoft.com/office/drawing/2014/main" id="{36AF516D-197C-714E-B4FE-D15084EB911D}"/>
              </a:ext>
            </a:extLst>
          </p:cNvPr>
          <p:cNvSpPr txBox="1">
            <a:spLocks noChangeArrowheads="1"/>
          </p:cNvSpPr>
          <p:nvPr/>
        </p:nvSpPr>
        <p:spPr bwMode="auto">
          <a:xfrm>
            <a:off x="2759075" y="4002088"/>
            <a:ext cx="3195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DRAM MEMORY CONTROLLER</a:t>
            </a:r>
          </a:p>
        </p:txBody>
      </p:sp>
      <p:sp>
        <p:nvSpPr>
          <p:cNvPr id="62" name="Rectangle 61">
            <a:extLst>
              <a:ext uri="{FF2B5EF4-FFF2-40B4-BE49-F238E27FC236}">
                <a16:creationId xmlns:a16="http://schemas.microsoft.com/office/drawing/2014/main" id="{56731A11-5750-6C48-8A9C-6CD506FE5F53}"/>
              </a:ext>
            </a:extLst>
          </p:cNvPr>
          <p:cNvSpPr>
            <a:spLocks noChangeArrowheads="1"/>
          </p:cNvSpPr>
          <p:nvPr/>
        </p:nvSpPr>
        <p:spPr bwMode="auto">
          <a:xfrm>
            <a:off x="26146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0</a:t>
            </a:r>
          </a:p>
        </p:txBody>
      </p:sp>
      <p:sp>
        <p:nvSpPr>
          <p:cNvPr id="63" name="Rectangle 62">
            <a:extLst>
              <a:ext uri="{FF2B5EF4-FFF2-40B4-BE49-F238E27FC236}">
                <a16:creationId xmlns:a16="http://schemas.microsoft.com/office/drawing/2014/main" id="{B8467176-109C-1C44-ABA1-0672327E1772}"/>
              </a:ext>
            </a:extLst>
          </p:cNvPr>
          <p:cNvSpPr>
            <a:spLocks noChangeArrowheads="1"/>
          </p:cNvSpPr>
          <p:nvPr/>
        </p:nvSpPr>
        <p:spPr bwMode="auto">
          <a:xfrm>
            <a:off x="3529013" y="5200650"/>
            <a:ext cx="7620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1</a:t>
            </a:r>
          </a:p>
        </p:txBody>
      </p:sp>
      <p:sp>
        <p:nvSpPr>
          <p:cNvPr id="64" name="Rectangle 63">
            <a:extLst>
              <a:ext uri="{FF2B5EF4-FFF2-40B4-BE49-F238E27FC236}">
                <a16:creationId xmlns:a16="http://schemas.microsoft.com/office/drawing/2014/main" id="{BA955E9B-40C7-194A-B293-D29BF87AB116}"/>
              </a:ext>
            </a:extLst>
          </p:cNvPr>
          <p:cNvSpPr>
            <a:spLocks noChangeArrowheads="1"/>
          </p:cNvSpPr>
          <p:nvPr/>
        </p:nvSpPr>
        <p:spPr bwMode="auto">
          <a:xfrm>
            <a:off x="4405313"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2</a:t>
            </a:r>
          </a:p>
        </p:txBody>
      </p:sp>
      <p:sp>
        <p:nvSpPr>
          <p:cNvPr id="196624" name="Line 40">
            <a:extLst>
              <a:ext uri="{FF2B5EF4-FFF2-40B4-BE49-F238E27FC236}">
                <a16:creationId xmlns:a16="http://schemas.microsoft.com/office/drawing/2014/main" id="{44D4E89B-85D9-C94D-BCBB-7E5150C5819D}"/>
              </a:ext>
            </a:extLst>
          </p:cNvPr>
          <p:cNvSpPr>
            <a:spLocks noChangeShapeType="1"/>
          </p:cNvSpPr>
          <p:nvPr/>
        </p:nvSpPr>
        <p:spPr bwMode="auto">
          <a:xfrm>
            <a:off x="2946400" y="4867275"/>
            <a:ext cx="2771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5" name="Line 43">
            <a:extLst>
              <a:ext uri="{FF2B5EF4-FFF2-40B4-BE49-F238E27FC236}">
                <a16:creationId xmlns:a16="http://schemas.microsoft.com/office/drawing/2014/main" id="{0AD8CE39-E94F-584F-AA02-9E34E9354F7C}"/>
              </a:ext>
            </a:extLst>
          </p:cNvPr>
          <p:cNvSpPr>
            <a:spLocks noChangeShapeType="1"/>
          </p:cNvSpPr>
          <p:nvPr/>
        </p:nvSpPr>
        <p:spPr bwMode="auto">
          <a:xfrm>
            <a:off x="2946400"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6" name="Line 44">
            <a:extLst>
              <a:ext uri="{FF2B5EF4-FFF2-40B4-BE49-F238E27FC236}">
                <a16:creationId xmlns:a16="http://schemas.microsoft.com/office/drawing/2014/main" id="{48F46CCB-66D7-2348-AB47-96F8D8C2E1B0}"/>
              </a:ext>
            </a:extLst>
          </p:cNvPr>
          <p:cNvSpPr>
            <a:spLocks noChangeShapeType="1"/>
          </p:cNvSpPr>
          <p:nvPr/>
        </p:nvSpPr>
        <p:spPr bwMode="auto">
          <a:xfrm>
            <a:off x="39258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7" name="Line 45">
            <a:extLst>
              <a:ext uri="{FF2B5EF4-FFF2-40B4-BE49-F238E27FC236}">
                <a16:creationId xmlns:a16="http://schemas.microsoft.com/office/drawing/2014/main" id="{33900D38-30AF-1049-B489-A7271481E313}"/>
              </a:ext>
            </a:extLst>
          </p:cNvPr>
          <p:cNvSpPr>
            <a:spLocks noChangeShapeType="1"/>
          </p:cNvSpPr>
          <p:nvPr/>
        </p:nvSpPr>
        <p:spPr bwMode="auto">
          <a:xfrm>
            <a:off x="4789488"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28" name="Line 48">
            <a:extLst>
              <a:ext uri="{FF2B5EF4-FFF2-40B4-BE49-F238E27FC236}">
                <a16:creationId xmlns:a16="http://schemas.microsoft.com/office/drawing/2014/main" id="{053B168D-0C42-E440-9F11-7B365ED9290A}"/>
              </a:ext>
            </a:extLst>
          </p:cNvPr>
          <p:cNvSpPr>
            <a:spLocks noChangeShapeType="1"/>
          </p:cNvSpPr>
          <p:nvPr/>
        </p:nvSpPr>
        <p:spPr bwMode="auto">
          <a:xfrm flipV="1">
            <a:off x="4341813" y="4464050"/>
            <a:ext cx="0" cy="403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78" name="Text Box 50">
            <a:extLst>
              <a:ext uri="{FF2B5EF4-FFF2-40B4-BE49-F238E27FC236}">
                <a16:creationId xmlns:a16="http://schemas.microsoft.com/office/drawing/2014/main" id="{53D1C1A4-EBFD-6F49-93A3-53B4B5B0234D}"/>
              </a:ext>
            </a:extLst>
          </p:cNvPr>
          <p:cNvSpPr txBox="1">
            <a:spLocks noChangeArrowheads="1"/>
          </p:cNvSpPr>
          <p:nvPr/>
        </p:nvSpPr>
        <p:spPr bwMode="auto">
          <a:xfrm>
            <a:off x="6737350" y="3613150"/>
            <a:ext cx="1835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Shared DRAM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Memory System</a:t>
            </a:r>
          </a:p>
        </p:txBody>
      </p:sp>
      <p:sp>
        <p:nvSpPr>
          <p:cNvPr id="196630" name="Rounded Rectangle 97">
            <a:extLst>
              <a:ext uri="{FF2B5EF4-FFF2-40B4-BE49-F238E27FC236}">
                <a16:creationId xmlns:a16="http://schemas.microsoft.com/office/drawing/2014/main" id="{8492B9A0-788F-574D-B1A5-B2EC06C222FE}"/>
              </a:ext>
            </a:extLst>
          </p:cNvPr>
          <p:cNvSpPr>
            <a:spLocks noChangeArrowheads="1"/>
          </p:cNvSpPr>
          <p:nvPr/>
        </p:nvSpPr>
        <p:spPr bwMode="auto">
          <a:xfrm>
            <a:off x="2493963" y="1143000"/>
            <a:ext cx="3760787" cy="3543300"/>
          </a:xfrm>
          <a:prstGeom prst="roundRect">
            <a:avLst>
              <a:gd name="adj" fmla="val 16667"/>
            </a:avLst>
          </a:pr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Char char="•"/>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1" name="Text Box 52">
            <a:extLst>
              <a:ext uri="{FF2B5EF4-FFF2-40B4-BE49-F238E27FC236}">
                <a16:creationId xmlns:a16="http://schemas.microsoft.com/office/drawing/2014/main" id="{68EABEDB-EDEA-DE42-9A66-760BB6615CE6}"/>
              </a:ext>
            </a:extLst>
          </p:cNvPr>
          <p:cNvSpPr txBox="1">
            <a:spLocks noChangeArrowheads="1"/>
          </p:cNvSpPr>
          <p:nvPr/>
        </p:nvSpPr>
        <p:spPr bwMode="auto">
          <a:xfrm>
            <a:off x="6350000" y="1412875"/>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432182" name="Line 54">
            <a:extLst>
              <a:ext uri="{FF2B5EF4-FFF2-40B4-BE49-F238E27FC236}">
                <a16:creationId xmlns:a16="http://schemas.microsoft.com/office/drawing/2014/main" id="{A726330B-FE56-A142-BD1A-8D67B6368CEB}"/>
              </a:ext>
            </a:extLst>
          </p:cNvPr>
          <p:cNvSpPr>
            <a:spLocks noChangeShapeType="1"/>
          </p:cNvSpPr>
          <p:nvPr/>
        </p:nvSpPr>
        <p:spPr bwMode="auto">
          <a:xfrm>
            <a:off x="1230313" y="3371850"/>
            <a:ext cx="1555750" cy="633413"/>
          </a:xfrm>
          <a:prstGeom prst="line">
            <a:avLst/>
          </a:prstGeom>
          <a:noFill/>
          <a:ln w="508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2183" name="Text Box 55">
            <a:extLst>
              <a:ext uri="{FF2B5EF4-FFF2-40B4-BE49-F238E27FC236}">
                <a16:creationId xmlns:a16="http://schemas.microsoft.com/office/drawing/2014/main" id="{0D2E76A3-17FF-7845-B1FE-CAA5CE106CDF}"/>
              </a:ext>
            </a:extLst>
          </p:cNvPr>
          <p:cNvSpPr txBox="1">
            <a:spLocks noChangeArrowheads="1"/>
          </p:cNvSpPr>
          <p:nvPr/>
        </p:nvSpPr>
        <p:spPr bwMode="auto">
          <a:xfrm>
            <a:off x="366713" y="3005138"/>
            <a:ext cx="123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unfairness</a:t>
            </a:r>
          </a:p>
        </p:txBody>
      </p:sp>
      <p:sp>
        <p:nvSpPr>
          <p:cNvPr id="432184" name="Rectangle 56">
            <a:extLst>
              <a:ext uri="{FF2B5EF4-FFF2-40B4-BE49-F238E27FC236}">
                <a16:creationId xmlns:a16="http://schemas.microsoft.com/office/drawing/2014/main" id="{00B77E4A-4E32-A243-97CF-5A2C0E41FDFB}"/>
              </a:ext>
            </a:extLst>
          </p:cNvPr>
          <p:cNvSpPr>
            <a:spLocks noChangeArrowheads="1"/>
          </p:cNvSpPr>
          <p:nvPr/>
        </p:nvSpPr>
        <p:spPr bwMode="auto">
          <a:xfrm>
            <a:off x="2786063" y="3829050"/>
            <a:ext cx="3168650" cy="63500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5" name="Rectangle 11">
            <a:extLst>
              <a:ext uri="{FF2B5EF4-FFF2-40B4-BE49-F238E27FC236}">
                <a16:creationId xmlns:a16="http://schemas.microsoft.com/office/drawing/2014/main" id="{EB868F14-A4C2-9B47-90D9-5F823464CB6B}"/>
              </a:ext>
            </a:extLst>
          </p:cNvPr>
          <p:cNvSpPr>
            <a:spLocks noChangeArrowheads="1"/>
          </p:cNvSpPr>
          <p:nvPr/>
        </p:nvSpPr>
        <p:spPr bwMode="auto">
          <a:xfrm>
            <a:off x="2686050" y="3376613"/>
            <a:ext cx="3465513" cy="22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36" name="Text Box 6">
            <a:extLst>
              <a:ext uri="{FF2B5EF4-FFF2-40B4-BE49-F238E27FC236}">
                <a16:creationId xmlns:a16="http://schemas.microsoft.com/office/drawing/2014/main" id="{F3F643AD-21AE-7546-A2C0-BA8819E4E292}"/>
              </a:ext>
            </a:extLst>
          </p:cNvPr>
          <p:cNvSpPr txBox="1">
            <a:spLocks noChangeArrowheads="1"/>
          </p:cNvSpPr>
          <p:nvPr/>
        </p:nvSpPr>
        <p:spPr bwMode="auto">
          <a:xfrm>
            <a:off x="3505200" y="33194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INTERCONNECT</a:t>
            </a:r>
          </a:p>
        </p:txBody>
      </p:sp>
      <p:cxnSp>
        <p:nvCxnSpPr>
          <p:cNvPr id="196637" name="Straight Arrow Connector 53">
            <a:extLst>
              <a:ext uri="{FF2B5EF4-FFF2-40B4-BE49-F238E27FC236}">
                <a16:creationId xmlns:a16="http://schemas.microsoft.com/office/drawing/2014/main" id="{D1CA65C5-82A3-C44E-AB89-22EF91696ED4}"/>
              </a:ext>
            </a:extLst>
          </p:cNvPr>
          <p:cNvCxnSpPr>
            <a:cxnSpLocks noChangeShapeType="1"/>
          </p:cNvCxnSpPr>
          <p:nvPr/>
        </p:nvCxnSpPr>
        <p:spPr bwMode="auto">
          <a:xfrm rot="5400000">
            <a:off x="3466307" y="32567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38" name="Straight Arrow Connector 54">
            <a:extLst>
              <a:ext uri="{FF2B5EF4-FFF2-40B4-BE49-F238E27FC236}">
                <a16:creationId xmlns:a16="http://schemas.microsoft.com/office/drawing/2014/main" id="{F7F76AC4-7BEE-174C-9D95-5A2CFAED94FC}"/>
              </a:ext>
            </a:extLst>
          </p:cNvPr>
          <p:cNvCxnSpPr>
            <a:cxnSpLocks noChangeShapeType="1"/>
          </p:cNvCxnSpPr>
          <p:nvPr/>
        </p:nvCxnSpPr>
        <p:spPr bwMode="auto">
          <a:xfrm rot="5400000">
            <a:off x="5052219" y="32567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39" name="Straight Arrow Connector 57">
            <a:extLst>
              <a:ext uri="{FF2B5EF4-FFF2-40B4-BE49-F238E27FC236}">
                <a16:creationId xmlns:a16="http://schemas.microsoft.com/office/drawing/2014/main" id="{2397648D-FEAC-6F4D-84FF-6A05A125CA20}"/>
              </a:ext>
            </a:extLst>
          </p:cNvPr>
          <p:cNvCxnSpPr>
            <a:cxnSpLocks noChangeShapeType="1"/>
          </p:cNvCxnSpPr>
          <p:nvPr/>
        </p:nvCxnSpPr>
        <p:spPr bwMode="auto">
          <a:xfrm rot="5400000">
            <a:off x="3458369" y="3713956"/>
            <a:ext cx="228600" cy="1588"/>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6640" name="Straight Arrow Connector 58">
            <a:extLst>
              <a:ext uri="{FF2B5EF4-FFF2-40B4-BE49-F238E27FC236}">
                <a16:creationId xmlns:a16="http://schemas.microsoft.com/office/drawing/2014/main" id="{AEA27384-6E74-514A-A1F9-95039DA0D3E3}"/>
              </a:ext>
            </a:extLst>
          </p:cNvPr>
          <p:cNvCxnSpPr>
            <a:cxnSpLocks noChangeShapeType="1"/>
          </p:cNvCxnSpPr>
          <p:nvPr/>
        </p:nvCxnSpPr>
        <p:spPr bwMode="auto">
          <a:xfrm rot="5400000">
            <a:off x="5053807" y="3713956"/>
            <a:ext cx="228600" cy="1587"/>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66" name="Rectangle 5">
            <a:extLst>
              <a:ext uri="{FF2B5EF4-FFF2-40B4-BE49-F238E27FC236}">
                <a16:creationId xmlns:a16="http://schemas.microsoft.com/office/drawing/2014/main" id="{19D3FBD6-B4FA-8F49-8230-CC2CB4EC1340}"/>
              </a:ext>
            </a:extLst>
          </p:cNvPr>
          <p:cNvSpPr>
            <a:spLocks noChangeArrowheads="1"/>
          </p:cNvSpPr>
          <p:nvPr/>
        </p:nvSpPr>
        <p:spPr bwMode="auto">
          <a:xfrm>
            <a:off x="4398963" y="1257300"/>
            <a:ext cx="1555750" cy="808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42" name="Rectangle 5">
            <a:extLst>
              <a:ext uri="{FF2B5EF4-FFF2-40B4-BE49-F238E27FC236}">
                <a16:creationId xmlns:a16="http://schemas.microsoft.com/office/drawing/2014/main" id="{5747C864-24B9-274D-B563-F46245ECFE13}"/>
              </a:ext>
            </a:extLst>
          </p:cNvPr>
          <p:cNvSpPr>
            <a:spLocks noChangeArrowheads="1"/>
          </p:cNvSpPr>
          <p:nvPr/>
        </p:nvSpPr>
        <p:spPr bwMode="auto">
          <a:xfrm>
            <a:off x="2801938"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43" name="Rectangle 5">
            <a:extLst>
              <a:ext uri="{FF2B5EF4-FFF2-40B4-BE49-F238E27FC236}">
                <a16:creationId xmlns:a16="http://schemas.microsoft.com/office/drawing/2014/main" id="{19F6682A-AA5E-BC49-BAFD-2DC367A9C060}"/>
              </a:ext>
            </a:extLst>
          </p:cNvPr>
          <p:cNvSpPr>
            <a:spLocks noChangeArrowheads="1"/>
          </p:cNvSpPr>
          <p:nvPr/>
        </p:nvSpPr>
        <p:spPr bwMode="auto">
          <a:xfrm>
            <a:off x="4398963" y="2344738"/>
            <a:ext cx="155575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9" name="Text Box 8">
            <a:extLst>
              <a:ext uri="{FF2B5EF4-FFF2-40B4-BE49-F238E27FC236}">
                <a16:creationId xmlns:a16="http://schemas.microsoft.com/office/drawing/2014/main" id="{B9588F96-AD42-1C4B-84FD-B90806ADF4FF}"/>
              </a:ext>
            </a:extLst>
          </p:cNvPr>
          <p:cNvSpPr txBox="1">
            <a:spLocks noChangeArrowheads="1"/>
          </p:cNvSpPr>
          <p:nvPr/>
        </p:nvSpPr>
        <p:spPr bwMode="auto">
          <a:xfrm>
            <a:off x="3163888" y="1485900"/>
            <a:ext cx="800100" cy="338138"/>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matlab</a:t>
            </a:r>
          </a:p>
        </p:txBody>
      </p:sp>
      <p:sp>
        <p:nvSpPr>
          <p:cNvPr id="70" name="Text Box 8">
            <a:extLst>
              <a:ext uri="{FF2B5EF4-FFF2-40B4-BE49-F238E27FC236}">
                <a16:creationId xmlns:a16="http://schemas.microsoft.com/office/drawing/2014/main" id="{6B9E2088-4654-C746-8646-0CA22D378BAA}"/>
              </a:ext>
            </a:extLst>
          </p:cNvPr>
          <p:cNvSpPr txBox="1">
            <a:spLocks noChangeArrowheads="1"/>
          </p:cNvSpPr>
          <p:nvPr/>
        </p:nvSpPr>
        <p:spPr bwMode="auto">
          <a:xfrm>
            <a:off x="4911725" y="1468438"/>
            <a:ext cx="503238" cy="3397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gcc</a:t>
            </a:r>
          </a:p>
        </p:txBody>
      </p:sp>
      <p:sp>
        <p:nvSpPr>
          <p:cNvPr id="71" name="Rectangle 70">
            <a:extLst>
              <a:ext uri="{FF2B5EF4-FFF2-40B4-BE49-F238E27FC236}">
                <a16:creationId xmlns:a16="http://schemas.microsoft.com/office/drawing/2014/main" id="{21BB1FB8-DFC5-E247-AB0B-479C45A54003}"/>
              </a:ext>
            </a:extLst>
          </p:cNvPr>
          <p:cNvSpPr>
            <a:spLocks noChangeArrowheads="1"/>
          </p:cNvSpPr>
          <p:nvPr/>
        </p:nvSpPr>
        <p:spPr bwMode="auto">
          <a:xfrm>
            <a:off x="5334000" y="5200650"/>
            <a:ext cx="800100" cy="876300"/>
          </a:xfrm>
          <a:prstGeom prst="rect">
            <a:avLst/>
          </a:prstGeom>
          <a:solidFill>
            <a:schemeClr val="bg1"/>
          </a:solidFill>
          <a:ln w="9525">
            <a:solidFill>
              <a:schemeClr val="tx1"/>
            </a:solidFill>
            <a:round/>
            <a:headEnd/>
            <a:tailEnd/>
          </a:ln>
        </p:spPr>
        <p:txBody>
          <a:bodyPr wrap="none" anchor="ctr"/>
          <a:lstStyle>
            <a:lvl1pPr marL="381000" indent="-3810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DRAM </a:t>
            </a:r>
          </a:p>
          <a:p>
            <a:pPr marL="381000" marR="0" lvl="0" indent="-381000" algn="ctr" defTabSz="914400" rtl="0" eaLnBrk="1" fontAlgn="base" latinLnBrk="0" hangingPunct="1">
              <a:lnSpc>
                <a:spcPct val="100000"/>
              </a:lnSpc>
              <a:spcBef>
                <a:spcPct val="2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Bank 3</a:t>
            </a:r>
          </a:p>
        </p:txBody>
      </p:sp>
      <p:sp>
        <p:nvSpPr>
          <p:cNvPr id="196647" name="Line 45">
            <a:extLst>
              <a:ext uri="{FF2B5EF4-FFF2-40B4-BE49-F238E27FC236}">
                <a16:creationId xmlns:a16="http://schemas.microsoft.com/office/drawing/2014/main" id="{85EAFE53-F534-1840-A84A-AFC90984309B}"/>
              </a:ext>
            </a:extLst>
          </p:cNvPr>
          <p:cNvSpPr>
            <a:spLocks noChangeShapeType="1"/>
          </p:cNvSpPr>
          <p:nvPr/>
        </p:nvSpPr>
        <p:spPr bwMode="auto">
          <a:xfrm>
            <a:off x="5718175" y="486727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2" name="Group 107">
            <a:extLst>
              <a:ext uri="{FF2B5EF4-FFF2-40B4-BE49-F238E27FC236}">
                <a16:creationId xmlns:a16="http://schemas.microsoft.com/office/drawing/2014/main" id="{1BB7D311-DF25-414D-B2CD-DD1B790BA739}"/>
              </a:ext>
            </a:extLst>
          </p:cNvPr>
          <p:cNvGrpSpPr>
            <a:grpSpLocks/>
          </p:cNvGrpSpPr>
          <p:nvPr/>
        </p:nvGrpSpPr>
        <p:grpSpPr bwMode="auto">
          <a:xfrm>
            <a:off x="3505200" y="1257300"/>
            <a:ext cx="176213" cy="779463"/>
            <a:chOff x="536864" y="1524322"/>
            <a:chExt cx="176645" cy="778674"/>
          </a:xfrm>
        </p:grpSpPr>
        <p:sp>
          <p:nvSpPr>
            <p:cNvPr id="196670" name="Rectangle 102">
              <a:extLst>
                <a:ext uri="{FF2B5EF4-FFF2-40B4-BE49-F238E27FC236}">
                  <a16:creationId xmlns:a16="http://schemas.microsoft.com/office/drawing/2014/main" id="{5D349BFA-BE3E-F44E-BE2A-6119E6DDD11D}"/>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1" name="Rectangle 103">
              <a:extLst>
                <a:ext uri="{FF2B5EF4-FFF2-40B4-BE49-F238E27FC236}">
                  <a16:creationId xmlns:a16="http://schemas.microsoft.com/office/drawing/2014/main" id="{91519841-9E3B-DA4B-B087-7201D3BF3849}"/>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2" name="Rectangle 104">
              <a:extLst>
                <a:ext uri="{FF2B5EF4-FFF2-40B4-BE49-F238E27FC236}">
                  <a16:creationId xmlns:a16="http://schemas.microsoft.com/office/drawing/2014/main" id="{74FABD4A-DD6F-8240-9BFE-CF5ABD1E5D82}"/>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73" name="Rectangle 105">
              <a:extLst>
                <a:ext uri="{FF2B5EF4-FFF2-40B4-BE49-F238E27FC236}">
                  <a16:creationId xmlns:a16="http://schemas.microsoft.com/office/drawing/2014/main" id="{F31BBD2C-A949-2E4D-B291-139F66995262}"/>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107" name="Rectangle 106">
            <a:extLst>
              <a:ext uri="{FF2B5EF4-FFF2-40B4-BE49-F238E27FC236}">
                <a16:creationId xmlns:a16="http://schemas.microsoft.com/office/drawing/2014/main" id="{BD600ED4-609A-4444-8763-83488E3D1389}"/>
              </a:ext>
            </a:extLst>
          </p:cNvPr>
          <p:cNvSpPr>
            <a:spLocks noChangeArrowheads="1"/>
          </p:cNvSpPr>
          <p:nvPr/>
        </p:nvSpPr>
        <p:spPr bwMode="auto">
          <a:xfrm>
            <a:off x="5057775" y="1817688"/>
            <a:ext cx="177800" cy="169862"/>
          </a:xfrm>
          <a:prstGeom prst="rect">
            <a:avLst/>
          </a:prstGeom>
          <a:solidFill>
            <a:srgbClr val="FF0000"/>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3" name="Group 119">
            <a:extLst>
              <a:ext uri="{FF2B5EF4-FFF2-40B4-BE49-F238E27FC236}">
                <a16:creationId xmlns:a16="http://schemas.microsoft.com/office/drawing/2014/main" id="{FE1A669C-3559-874A-B1E3-18778C38629B}"/>
              </a:ext>
            </a:extLst>
          </p:cNvPr>
          <p:cNvGrpSpPr>
            <a:grpSpLocks/>
          </p:cNvGrpSpPr>
          <p:nvPr/>
        </p:nvGrpSpPr>
        <p:grpSpPr bwMode="auto">
          <a:xfrm>
            <a:off x="3702050" y="1255713"/>
            <a:ext cx="176213" cy="777875"/>
            <a:chOff x="536864" y="1524322"/>
            <a:chExt cx="176645" cy="778674"/>
          </a:xfrm>
        </p:grpSpPr>
        <p:sp>
          <p:nvSpPr>
            <p:cNvPr id="196666" name="Rectangle 120">
              <a:extLst>
                <a:ext uri="{FF2B5EF4-FFF2-40B4-BE49-F238E27FC236}">
                  <a16:creationId xmlns:a16="http://schemas.microsoft.com/office/drawing/2014/main" id="{B8DFDDFB-4896-4D4D-8B7B-3BAF3A53A7E3}"/>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7" name="Rectangle 121">
              <a:extLst>
                <a:ext uri="{FF2B5EF4-FFF2-40B4-BE49-F238E27FC236}">
                  <a16:creationId xmlns:a16="http://schemas.microsoft.com/office/drawing/2014/main" id="{63D015C3-39C1-B14B-89B8-F050860179CB}"/>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8" name="Rectangle 122">
              <a:extLst>
                <a:ext uri="{FF2B5EF4-FFF2-40B4-BE49-F238E27FC236}">
                  <a16:creationId xmlns:a16="http://schemas.microsoft.com/office/drawing/2014/main" id="{A1A5C71F-4AAE-F740-866E-BABD8B432426}"/>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9" name="Rectangle 123">
              <a:extLst>
                <a:ext uri="{FF2B5EF4-FFF2-40B4-BE49-F238E27FC236}">
                  <a16:creationId xmlns:a16="http://schemas.microsoft.com/office/drawing/2014/main" id="{A24119D7-52DD-0E40-B149-6F735054EAF6}"/>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 name="Group 124">
            <a:extLst>
              <a:ext uri="{FF2B5EF4-FFF2-40B4-BE49-F238E27FC236}">
                <a16:creationId xmlns:a16="http://schemas.microsoft.com/office/drawing/2014/main" id="{E73C2873-5A17-AA41-BEE7-FF67270C36D0}"/>
              </a:ext>
            </a:extLst>
          </p:cNvPr>
          <p:cNvGrpSpPr>
            <a:grpSpLocks/>
          </p:cNvGrpSpPr>
          <p:nvPr/>
        </p:nvGrpSpPr>
        <p:grpSpPr bwMode="auto">
          <a:xfrm>
            <a:off x="3906838" y="1262063"/>
            <a:ext cx="176212" cy="779462"/>
            <a:chOff x="536864" y="1524322"/>
            <a:chExt cx="176645" cy="778674"/>
          </a:xfrm>
        </p:grpSpPr>
        <p:sp>
          <p:nvSpPr>
            <p:cNvPr id="196662" name="Rectangle 125">
              <a:extLst>
                <a:ext uri="{FF2B5EF4-FFF2-40B4-BE49-F238E27FC236}">
                  <a16:creationId xmlns:a16="http://schemas.microsoft.com/office/drawing/2014/main" id="{80C61EF0-D264-774B-95A9-AF3F0A06AF75}"/>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3" name="Rectangle 126">
              <a:extLst>
                <a:ext uri="{FF2B5EF4-FFF2-40B4-BE49-F238E27FC236}">
                  <a16:creationId xmlns:a16="http://schemas.microsoft.com/office/drawing/2014/main" id="{43DEBEA1-AA2F-FE43-96E6-307319DD1750}"/>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4" name="Rectangle 127">
              <a:extLst>
                <a:ext uri="{FF2B5EF4-FFF2-40B4-BE49-F238E27FC236}">
                  <a16:creationId xmlns:a16="http://schemas.microsoft.com/office/drawing/2014/main" id="{C54A3439-E50F-D440-BD2D-70C9B69F6507}"/>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5" name="Rectangle 128">
              <a:extLst>
                <a:ext uri="{FF2B5EF4-FFF2-40B4-BE49-F238E27FC236}">
                  <a16:creationId xmlns:a16="http://schemas.microsoft.com/office/drawing/2014/main" id="{8CCC68DA-EAFD-8E42-9C78-03E8442C9AFE}"/>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129">
            <a:extLst>
              <a:ext uri="{FF2B5EF4-FFF2-40B4-BE49-F238E27FC236}">
                <a16:creationId xmlns:a16="http://schemas.microsoft.com/office/drawing/2014/main" id="{A331142E-D4F8-4C42-887C-9467DCE54205}"/>
              </a:ext>
            </a:extLst>
          </p:cNvPr>
          <p:cNvGrpSpPr>
            <a:grpSpLocks/>
          </p:cNvGrpSpPr>
          <p:nvPr/>
        </p:nvGrpSpPr>
        <p:grpSpPr bwMode="auto">
          <a:xfrm>
            <a:off x="3303588" y="1262063"/>
            <a:ext cx="176212" cy="779462"/>
            <a:chOff x="536864" y="1524322"/>
            <a:chExt cx="176645" cy="778674"/>
          </a:xfrm>
        </p:grpSpPr>
        <p:sp>
          <p:nvSpPr>
            <p:cNvPr id="196658" name="Rectangle 130">
              <a:extLst>
                <a:ext uri="{FF2B5EF4-FFF2-40B4-BE49-F238E27FC236}">
                  <a16:creationId xmlns:a16="http://schemas.microsoft.com/office/drawing/2014/main" id="{442249B7-B11E-2B4B-BB98-9A631B55BF56}"/>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9" name="Rectangle 131">
              <a:extLst>
                <a:ext uri="{FF2B5EF4-FFF2-40B4-BE49-F238E27FC236}">
                  <a16:creationId xmlns:a16="http://schemas.microsoft.com/office/drawing/2014/main" id="{D32CFF73-CC5B-3440-8846-2E48E848FC9F}"/>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0" name="Rectangle 132">
              <a:extLst>
                <a:ext uri="{FF2B5EF4-FFF2-40B4-BE49-F238E27FC236}">
                  <a16:creationId xmlns:a16="http://schemas.microsoft.com/office/drawing/2014/main" id="{DE6DF3D8-55D2-5A4C-8AB9-4EC55F40EDB3}"/>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61" name="Rectangle 133">
              <a:extLst>
                <a:ext uri="{FF2B5EF4-FFF2-40B4-BE49-F238E27FC236}">
                  <a16:creationId xmlns:a16="http://schemas.microsoft.com/office/drawing/2014/main" id="{9A5505C8-BAA4-7D47-B7BD-6DB04A15D1B4}"/>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 name="Group 124">
            <a:extLst>
              <a:ext uri="{FF2B5EF4-FFF2-40B4-BE49-F238E27FC236}">
                <a16:creationId xmlns:a16="http://schemas.microsoft.com/office/drawing/2014/main" id="{8EC4E695-E05B-B34F-A004-E7F6D8EDAF42}"/>
              </a:ext>
            </a:extLst>
          </p:cNvPr>
          <p:cNvGrpSpPr>
            <a:grpSpLocks/>
          </p:cNvGrpSpPr>
          <p:nvPr/>
        </p:nvGrpSpPr>
        <p:grpSpPr bwMode="auto">
          <a:xfrm>
            <a:off x="4111625" y="1262063"/>
            <a:ext cx="176213" cy="779462"/>
            <a:chOff x="536864" y="1524322"/>
            <a:chExt cx="176645" cy="778674"/>
          </a:xfrm>
        </p:grpSpPr>
        <p:sp>
          <p:nvSpPr>
            <p:cNvPr id="196654" name="Rectangle 72">
              <a:extLst>
                <a:ext uri="{FF2B5EF4-FFF2-40B4-BE49-F238E27FC236}">
                  <a16:creationId xmlns:a16="http://schemas.microsoft.com/office/drawing/2014/main" id="{72C816C3-0AF7-B242-91F9-4D122A2D1F56}"/>
                </a:ext>
              </a:extLst>
            </p:cNvPr>
            <p:cNvSpPr>
              <a:spLocks noChangeArrowheads="1"/>
            </p:cNvSpPr>
            <p:nvPr/>
          </p:nvSpPr>
          <p:spPr bwMode="auto">
            <a:xfrm>
              <a:off x="536864" y="1524322"/>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5" name="Rectangle 73">
              <a:extLst>
                <a:ext uri="{FF2B5EF4-FFF2-40B4-BE49-F238E27FC236}">
                  <a16:creationId xmlns:a16="http://schemas.microsoft.com/office/drawing/2014/main" id="{8D33D290-BD14-4848-A102-5A9DAADD8AE3}"/>
                </a:ext>
              </a:extLst>
            </p:cNvPr>
            <p:cNvSpPr>
              <a:spLocks noChangeArrowheads="1"/>
            </p:cNvSpPr>
            <p:nvPr/>
          </p:nvSpPr>
          <p:spPr bwMode="auto">
            <a:xfrm>
              <a:off x="536864" y="1726339"/>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6" name="Rectangle 74">
              <a:extLst>
                <a:ext uri="{FF2B5EF4-FFF2-40B4-BE49-F238E27FC236}">
                  <a16:creationId xmlns:a16="http://schemas.microsoft.com/office/drawing/2014/main" id="{CC4FE38E-6DD0-7649-B2E2-C9F92A10724C}"/>
                </a:ext>
              </a:extLst>
            </p:cNvPr>
            <p:cNvSpPr>
              <a:spLocks noChangeArrowheads="1"/>
            </p:cNvSpPr>
            <p:nvPr/>
          </p:nvSpPr>
          <p:spPr bwMode="auto">
            <a:xfrm>
              <a:off x="536864" y="1931907"/>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6657" name="Rectangle 75">
              <a:extLst>
                <a:ext uri="{FF2B5EF4-FFF2-40B4-BE49-F238E27FC236}">
                  <a16:creationId xmlns:a16="http://schemas.microsoft.com/office/drawing/2014/main" id="{F38DAF80-3B30-C443-BA42-88A9A4D02884}"/>
                </a:ext>
              </a:extLst>
            </p:cNvPr>
            <p:cNvSpPr>
              <a:spLocks noChangeArrowheads="1"/>
            </p:cNvSpPr>
            <p:nvPr/>
          </p:nvSpPr>
          <p:spPr bwMode="auto">
            <a:xfrm>
              <a:off x="536864" y="2132390"/>
              <a:ext cx="176645" cy="170606"/>
            </a:xfrm>
            <a:prstGeom prst="rect">
              <a:avLst/>
            </a:prstGeom>
            <a:solidFill>
              <a:srgbClr val="0000FF"/>
            </a:solidFill>
            <a:ln w="9525">
              <a:solidFill>
                <a:schemeClr val="tx1"/>
              </a:solidFill>
              <a:round/>
              <a:headEnd/>
              <a:tailEnd/>
            </a:ln>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Tree>
    <p:extLst>
      <p:ext uri="{BB962C8B-B14F-4D97-AF65-F5344CB8AC3E}">
        <p14:creationId xmlns:p14="http://schemas.microsoft.com/office/powerpoint/2010/main" val="2267446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blinds(horizontal)">
                                      <p:cBhvr>
                                        <p:cTn id="7" dur="500"/>
                                        <p:tgtEl>
                                          <p:spTgt spid="98"/>
                                        </p:tgtEl>
                                      </p:cBhvr>
                                    </p:animEffect>
                                  </p:childTnLst>
                                </p:cTn>
                              </p:par>
                              <p:par>
                                <p:cTn id="8" presetID="1"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43217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mph" presetSubtype="2" fill="hold" nodeType="clickEffect">
                                  <p:stCondLst>
                                    <p:cond delay="0"/>
                                  </p:stCondLst>
                                  <p:childTnLst>
                                    <p:animClr clrSpc="rgb" dir="cw">
                                      <p:cBhvr>
                                        <p:cTn id="15" dur="500" fill="hold"/>
                                        <p:tgtEl>
                                          <p:spTgt spid="432133"/>
                                        </p:tgtEl>
                                        <p:attrNameLst>
                                          <p:attrName>fillcolor</p:attrName>
                                        </p:attrNameLst>
                                      </p:cBhvr>
                                      <p:to>
                                        <a:srgbClr val="0000FF"/>
                                      </p:to>
                                    </p:animClr>
                                    <p:set>
                                      <p:cBhvr>
                                        <p:cTn id="16" dur="500" fill="hold"/>
                                        <p:tgtEl>
                                          <p:spTgt spid="432133"/>
                                        </p:tgtEl>
                                        <p:attrNameLst>
                                          <p:attrName>fill.type</p:attrName>
                                        </p:attrNameLst>
                                      </p:cBhvr>
                                      <p:to>
                                        <p:strVal val="solid"/>
                                      </p:to>
                                    </p:set>
                                    <p:set>
                                      <p:cBhvr>
                                        <p:cTn id="17" dur="500" fill="hold"/>
                                        <p:tgtEl>
                                          <p:spTgt spid="432133"/>
                                        </p:tgtEl>
                                        <p:attrNameLst>
                                          <p:attrName>fill.on</p:attrName>
                                        </p:attrNameLst>
                                      </p:cBhvr>
                                      <p:to>
                                        <p:strVal val="true"/>
                                      </p:to>
                                    </p:set>
                                  </p:childTnLst>
                                </p:cTn>
                              </p:par>
                              <p:par>
                                <p:cTn id="18" presetID="1" presetClass="exit" presetSubtype="0" fill="hold" grpId="0" nodeType="withEffect">
                                  <p:stCondLst>
                                    <p:cond delay="0"/>
                                  </p:stCondLst>
                                  <p:childTnLst>
                                    <p:set>
                                      <p:cBhvr>
                                        <p:cTn id="19" dur="1" fill="hold">
                                          <p:stCondLst>
                                            <p:cond delay="0"/>
                                          </p:stCondLst>
                                        </p:cTn>
                                        <p:tgtEl>
                                          <p:spTgt spid="4321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blinds(horizontal)">
                                      <p:cBhvr>
                                        <p:cTn id="22" dur="500"/>
                                        <p:tgtEl>
                                          <p:spTgt spid="6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blinds(horizontal)">
                                      <p:cBhvr>
                                        <p:cTn id="25" dur="500"/>
                                        <p:tgtEl>
                                          <p:spTgt spid="70"/>
                                        </p:tgtEl>
                                      </p:cBhvr>
                                    </p:animEffect>
                                  </p:childTnLst>
                                </p:cTn>
                              </p:par>
                              <p:par>
                                <p:cTn id="26" presetID="1" presetClass="emph" presetSubtype="2" fill="hold" nodeType="withEffect">
                                  <p:stCondLst>
                                    <p:cond delay="0"/>
                                  </p:stCondLst>
                                  <p:childTnLst>
                                    <p:animClr clrSpc="rgb" dir="cw">
                                      <p:cBhvr>
                                        <p:cTn id="27" dur="500" fill="hold"/>
                                        <p:tgtEl>
                                          <p:spTgt spid="66"/>
                                        </p:tgtEl>
                                        <p:attrNameLst>
                                          <p:attrName>fillcolor</p:attrName>
                                        </p:attrNameLst>
                                      </p:cBhvr>
                                      <p:to>
                                        <a:srgbClr val="FF0000"/>
                                      </p:to>
                                    </p:animClr>
                                    <p:set>
                                      <p:cBhvr>
                                        <p:cTn id="28" dur="500" fill="hold"/>
                                        <p:tgtEl>
                                          <p:spTgt spid="66"/>
                                        </p:tgtEl>
                                        <p:attrNameLst>
                                          <p:attrName>fill.type</p:attrName>
                                        </p:attrNameLst>
                                      </p:cBhvr>
                                      <p:to>
                                        <p:strVal val="solid"/>
                                      </p:to>
                                    </p:set>
                                    <p:set>
                                      <p:cBhvr>
                                        <p:cTn id="29" dur="500" fill="hold"/>
                                        <p:tgtEl>
                                          <p:spTgt spid="66"/>
                                        </p:tgtEl>
                                        <p:attrNameLst>
                                          <p:attrName>fill.on</p:attrName>
                                        </p:attrNameLst>
                                      </p:cBhvr>
                                      <p:to>
                                        <p:strVal val="tru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par>
                                <p:cTn id="34" presetID="42" presetClass="path" presetSubtype="0" accel="50000" decel="50000" fill="hold" nodeType="withEffect">
                                  <p:stCondLst>
                                    <p:cond delay="0"/>
                                  </p:stCondLst>
                                  <p:childTnLst>
                                    <p:animMotion origin="layout" path="M -1.94444E-6 3.7037E-6 L -1.94444E-6 0.36597 " pathEditMode="relative" rAng="0" ptsTypes="AA">
                                      <p:cBhvr>
                                        <p:cTn id="35" dur="1000" fill="hold"/>
                                        <p:tgtEl>
                                          <p:spTgt spid="2"/>
                                        </p:tgtEl>
                                        <p:attrNameLst>
                                          <p:attrName>ppt_x</p:attrName>
                                          <p:attrName>ppt_y</p:attrName>
                                        </p:attrNameLst>
                                      </p:cBhvr>
                                      <p:rCtr x="0" y="18300"/>
                                    </p:animMotion>
                                  </p:childTnLst>
                                </p:cTn>
                              </p:par>
                            </p:childTnLst>
                          </p:cTn>
                        </p:par>
                        <p:par>
                          <p:cTn id="36" fill="hold" nodeType="afterGroup">
                            <p:stCondLst>
                              <p:cond delay="1000"/>
                            </p:stCondLst>
                            <p:childTnLst>
                              <p:par>
                                <p:cTn id="37" presetID="1" presetClass="entr" presetSubtype="0" fill="hold" grpId="0" nodeType="afterEffect">
                                  <p:stCondLst>
                                    <p:cond delay="0"/>
                                  </p:stCondLst>
                                  <p:childTnLst>
                                    <p:set>
                                      <p:cBhvr>
                                        <p:cTn id="38" dur="1" fill="hold">
                                          <p:stCondLst>
                                            <p:cond delay="0"/>
                                          </p:stCondLst>
                                        </p:cTn>
                                        <p:tgtEl>
                                          <p:spTgt spid="107"/>
                                        </p:tgtEl>
                                        <p:attrNameLst>
                                          <p:attrName>style.visibility</p:attrName>
                                        </p:attrNameLst>
                                      </p:cBhvr>
                                      <p:to>
                                        <p:strVal val="visible"/>
                                      </p:to>
                                    </p:set>
                                  </p:childTnLst>
                                </p:cTn>
                              </p:par>
                              <p:par>
                                <p:cTn id="39" presetID="42" presetClass="path" presetSubtype="0" accel="50000" decel="50000" fill="hold" grpId="1" nodeType="withEffect">
                                  <p:stCondLst>
                                    <p:cond delay="0"/>
                                  </p:stCondLst>
                                  <p:childTnLst>
                                    <p:animMotion origin="layout" path="M 0 0  L 0 0.33333  E" pathEditMode="relative" ptsTypes="">
                                      <p:cBhvr>
                                        <p:cTn id="40" dur="1000" fill="hold"/>
                                        <p:tgtEl>
                                          <p:spTgt spid="107"/>
                                        </p:tgtEl>
                                        <p:attrNameLst>
                                          <p:attrName>ppt_x</p:attrName>
                                          <p:attrName>ppt_y</p:attrName>
                                        </p:attrNameLst>
                                      </p:cBhvr>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mph" presetSubtype="2" fill="hold" nodeType="clickEffect">
                                  <p:stCondLst>
                                    <p:cond delay="0"/>
                                  </p:stCondLst>
                                  <p:childTnLst>
                                    <p:animClr clrSpc="rgb" dir="cw">
                                      <p:cBhvr>
                                        <p:cTn id="44" dur="500" fill="hold"/>
                                        <p:tgtEl>
                                          <p:spTgt spid="63"/>
                                        </p:tgtEl>
                                        <p:attrNameLst>
                                          <p:attrName>fillcolor</p:attrName>
                                        </p:attrNameLst>
                                      </p:cBhvr>
                                      <p:to>
                                        <a:srgbClr val="0000FF"/>
                                      </p:to>
                                    </p:animClr>
                                    <p:set>
                                      <p:cBhvr>
                                        <p:cTn id="45" dur="500" fill="hold"/>
                                        <p:tgtEl>
                                          <p:spTgt spid="63"/>
                                        </p:tgtEl>
                                        <p:attrNameLst>
                                          <p:attrName>fill.type</p:attrName>
                                        </p:attrNameLst>
                                      </p:cBhvr>
                                      <p:to>
                                        <p:strVal val="solid"/>
                                      </p:to>
                                    </p:set>
                                    <p:set>
                                      <p:cBhvr>
                                        <p:cTn id="46" dur="500" fill="hold"/>
                                        <p:tgtEl>
                                          <p:spTgt spid="63"/>
                                        </p:tgtEl>
                                        <p:attrNameLst>
                                          <p:attrName>fill.on</p:attrName>
                                        </p:attrNameLst>
                                      </p:cBhvr>
                                      <p:to>
                                        <p:strVal val="true"/>
                                      </p:to>
                                    </p:set>
                                  </p:childTnLst>
                                </p:cTn>
                              </p:par>
                              <p:par>
                                <p:cTn id="47" presetID="1" presetClass="emph" presetSubtype="2" fill="hold" nodeType="withEffect">
                                  <p:stCondLst>
                                    <p:cond delay="0"/>
                                  </p:stCondLst>
                                  <p:childTnLst>
                                    <p:animClr clrSpc="rgb" dir="cw">
                                      <p:cBhvr>
                                        <p:cTn id="48" dur="500" fill="hold"/>
                                        <p:tgtEl>
                                          <p:spTgt spid="62"/>
                                        </p:tgtEl>
                                        <p:attrNameLst>
                                          <p:attrName>fillcolor</p:attrName>
                                        </p:attrNameLst>
                                      </p:cBhvr>
                                      <p:to>
                                        <a:srgbClr val="0000FF"/>
                                      </p:to>
                                    </p:animClr>
                                    <p:set>
                                      <p:cBhvr>
                                        <p:cTn id="49" dur="500" fill="hold"/>
                                        <p:tgtEl>
                                          <p:spTgt spid="62"/>
                                        </p:tgtEl>
                                        <p:attrNameLst>
                                          <p:attrName>fill.type</p:attrName>
                                        </p:attrNameLst>
                                      </p:cBhvr>
                                      <p:to>
                                        <p:strVal val="solid"/>
                                      </p:to>
                                    </p:set>
                                    <p:set>
                                      <p:cBhvr>
                                        <p:cTn id="50" dur="500" fill="hold"/>
                                        <p:tgtEl>
                                          <p:spTgt spid="62"/>
                                        </p:tgtEl>
                                        <p:attrNameLst>
                                          <p:attrName>fill.on</p:attrName>
                                        </p:attrNameLst>
                                      </p:cBhvr>
                                      <p:to>
                                        <p:strVal val="true"/>
                                      </p:to>
                                    </p:set>
                                  </p:childTnLst>
                                </p:cTn>
                              </p:par>
                              <p:par>
                                <p:cTn id="51" presetID="1" presetClass="emph" presetSubtype="2" fill="hold" nodeType="withEffect">
                                  <p:stCondLst>
                                    <p:cond delay="0"/>
                                  </p:stCondLst>
                                  <p:childTnLst>
                                    <p:animClr clrSpc="rgb" dir="cw">
                                      <p:cBhvr>
                                        <p:cTn id="52" dur="500" fill="hold"/>
                                        <p:tgtEl>
                                          <p:spTgt spid="64"/>
                                        </p:tgtEl>
                                        <p:attrNameLst>
                                          <p:attrName>fillcolor</p:attrName>
                                        </p:attrNameLst>
                                      </p:cBhvr>
                                      <p:to>
                                        <a:srgbClr val="0000FF"/>
                                      </p:to>
                                    </p:animClr>
                                    <p:set>
                                      <p:cBhvr>
                                        <p:cTn id="53" dur="500" fill="hold"/>
                                        <p:tgtEl>
                                          <p:spTgt spid="64"/>
                                        </p:tgtEl>
                                        <p:attrNameLst>
                                          <p:attrName>fill.type</p:attrName>
                                        </p:attrNameLst>
                                      </p:cBhvr>
                                      <p:to>
                                        <p:strVal val="solid"/>
                                      </p:to>
                                    </p:set>
                                    <p:set>
                                      <p:cBhvr>
                                        <p:cTn id="54" dur="500" fill="hold"/>
                                        <p:tgtEl>
                                          <p:spTgt spid="64"/>
                                        </p:tgtEl>
                                        <p:attrNameLst>
                                          <p:attrName>fill.on</p:attrName>
                                        </p:attrNameLst>
                                      </p:cBhvr>
                                      <p:to>
                                        <p:strVal val="true"/>
                                      </p:to>
                                    </p:set>
                                  </p:childTnLst>
                                </p:cTn>
                              </p:par>
                              <p:par>
                                <p:cTn id="55" presetID="1" presetClass="emph" presetSubtype="2" fill="hold" nodeType="withEffect">
                                  <p:stCondLst>
                                    <p:cond delay="0"/>
                                  </p:stCondLst>
                                  <p:childTnLst>
                                    <p:animClr clrSpc="rgb" dir="cw">
                                      <p:cBhvr>
                                        <p:cTn id="56" dur="500" fill="hold"/>
                                        <p:tgtEl>
                                          <p:spTgt spid="71"/>
                                        </p:tgtEl>
                                        <p:attrNameLst>
                                          <p:attrName>fillcolor</p:attrName>
                                        </p:attrNameLst>
                                      </p:cBhvr>
                                      <p:to>
                                        <a:srgbClr val="0000FF"/>
                                      </p:to>
                                    </p:animClr>
                                    <p:set>
                                      <p:cBhvr>
                                        <p:cTn id="57" dur="500" fill="hold"/>
                                        <p:tgtEl>
                                          <p:spTgt spid="71"/>
                                        </p:tgtEl>
                                        <p:attrNameLst>
                                          <p:attrName>fill.type</p:attrName>
                                        </p:attrNameLst>
                                      </p:cBhvr>
                                      <p:to>
                                        <p:strVal val="solid"/>
                                      </p:to>
                                    </p:set>
                                    <p:set>
                                      <p:cBhvr>
                                        <p:cTn id="58" dur="500" fill="hold"/>
                                        <p:tgtEl>
                                          <p:spTgt spid="71"/>
                                        </p:tgtEl>
                                        <p:attrNameLst>
                                          <p:attrName>fill.on</p:attrName>
                                        </p:attrNameLst>
                                      </p:cBhvr>
                                      <p:to>
                                        <p:strVal val="true"/>
                                      </p:to>
                                    </p:set>
                                  </p:childTnLst>
                                </p:cTn>
                              </p:par>
                              <p:par>
                                <p:cTn id="59" presetID="3" presetClass="exit" presetSubtype="10" fill="hold" nodeType="withEffect">
                                  <p:stCondLst>
                                    <p:cond delay="0"/>
                                  </p:stCondLst>
                                  <p:childTnLst>
                                    <p:animEffect transition="out" filter="blinds(horizontal)">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1.94444E-6 3.7037E-6 L -1.94444E-6 0.36597 " pathEditMode="relative" rAng="0" ptsTypes="AA">
                                      <p:cBhvr>
                                        <p:cTn id="65" dur="1000" fill="hold"/>
                                        <p:tgtEl>
                                          <p:spTgt spid="3"/>
                                        </p:tgtEl>
                                        <p:attrNameLst>
                                          <p:attrName>ppt_x</p:attrName>
                                          <p:attrName>ppt_y</p:attrName>
                                        </p:attrNameLst>
                                      </p:cBhvr>
                                      <p:rCtr x="0" y="18300"/>
                                    </p:animMotion>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mph" presetSubtype="2" fill="hold" nodeType="clickEffect">
                                  <p:stCondLst>
                                    <p:cond delay="0"/>
                                  </p:stCondLst>
                                  <p:childTnLst>
                                    <p:animClr clrSpc="rgb" dir="cw">
                                      <p:cBhvr>
                                        <p:cTn id="69" dur="500" fill="hold"/>
                                        <p:tgtEl>
                                          <p:spTgt spid="62"/>
                                        </p:tgtEl>
                                        <p:attrNameLst>
                                          <p:attrName>fillcolor</p:attrName>
                                        </p:attrNameLst>
                                      </p:cBhvr>
                                      <p:to>
                                        <a:schemeClr val="bg1"/>
                                      </p:to>
                                    </p:animClr>
                                    <p:set>
                                      <p:cBhvr>
                                        <p:cTn id="70" dur="500" fill="hold"/>
                                        <p:tgtEl>
                                          <p:spTgt spid="62"/>
                                        </p:tgtEl>
                                        <p:attrNameLst>
                                          <p:attrName>fill.type</p:attrName>
                                        </p:attrNameLst>
                                      </p:cBhvr>
                                      <p:to>
                                        <p:strVal val="solid"/>
                                      </p:to>
                                    </p:set>
                                    <p:set>
                                      <p:cBhvr>
                                        <p:cTn id="71" dur="500" fill="hold"/>
                                        <p:tgtEl>
                                          <p:spTgt spid="62"/>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500" fill="hold"/>
                                        <p:tgtEl>
                                          <p:spTgt spid="63"/>
                                        </p:tgtEl>
                                        <p:attrNameLst>
                                          <p:attrName>fillcolor</p:attrName>
                                        </p:attrNameLst>
                                      </p:cBhvr>
                                      <p:to>
                                        <a:schemeClr val="bg1"/>
                                      </p:to>
                                    </p:animClr>
                                    <p:set>
                                      <p:cBhvr>
                                        <p:cTn id="74" dur="500" fill="hold"/>
                                        <p:tgtEl>
                                          <p:spTgt spid="63"/>
                                        </p:tgtEl>
                                        <p:attrNameLst>
                                          <p:attrName>fill.type</p:attrName>
                                        </p:attrNameLst>
                                      </p:cBhvr>
                                      <p:to>
                                        <p:strVal val="solid"/>
                                      </p:to>
                                    </p:set>
                                    <p:set>
                                      <p:cBhvr>
                                        <p:cTn id="75" dur="500" fill="hold"/>
                                        <p:tgtEl>
                                          <p:spTgt spid="63"/>
                                        </p:tgtEl>
                                        <p:attrNameLst>
                                          <p:attrName>fill.on</p:attrName>
                                        </p:attrNameLst>
                                      </p:cBhvr>
                                      <p:to>
                                        <p:strVal val="true"/>
                                      </p:to>
                                    </p:set>
                                  </p:childTnLst>
                                </p:cTn>
                              </p:par>
                              <p:par>
                                <p:cTn id="76" presetID="1" presetClass="emph" presetSubtype="2" fill="hold" nodeType="withEffect">
                                  <p:stCondLst>
                                    <p:cond delay="0"/>
                                  </p:stCondLst>
                                  <p:childTnLst>
                                    <p:animClr clrSpc="rgb" dir="cw">
                                      <p:cBhvr>
                                        <p:cTn id="77" dur="500" fill="hold"/>
                                        <p:tgtEl>
                                          <p:spTgt spid="64"/>
                                        </p:tgtEl>
                                        <p:attrNameLst>
                                          <p:attrName>fillcolor</p:attrName>
                                        </p:attrNameLst>
                                      </p:cBhvr>
                                      <p:to>
                                        <a:schemeClr val="bg1"/>
                                      </p:to>
                                    </p:animClr>
                                    <p:set>
                                      <p:cBhvr>
                                        <p:cTn id="78" dur="500" fill="hold"/>
                                        <p:tgtEl>
                                          <p:spTgt spid="64"/>
                                        </p:tgtEl>
                                        <p:attrNameLst>
                                          <p:attrName>fill.type</p:attrName>
                                        </p:attrNameLst>
                                      </p:cBhvr>
                                      <p:to>
                                        <p:strVal val="solid"/>
                                      </p:to>
                                    </p:set>
                                    <p:set>
                                      <p:cBhvr>
                                        <p:cTn id="79" dur="500" fill="hold"/>
                                        <p:tgtEl>
                                          <p:spTgt spid="64"/>
                                        </p:tgtEl>
                                        <p:attrNameLst>
                                          <p:attrName>fill.on</p:attrName>
                                        </p:attrNameLst>
                                      </p:cBhvr>
                                      <p:to>
                                        <p:strVal val="true"/>
                                      </p:to>
                                    </p:set>
                                  </p:childTnLst>
                                </p:cTn>
                              </p:par>
                              <p:par>
                                <p:cTn id="80" presetID="1" presetClass="emph" presetSubtype="2" fill="hold" nodeType="withEffect">
                                  <p:stCondLst>
                                    <p:cond delay="0"/>
                                  </p:stCondLst>
                                  <p:childTnLst>
                                    <p:animClr clrSpc="rgb" dir="cw">
                                      <p:cBhvr>
                                        <p:cTn id="81" dur="500" fill="hold"/>
                                        <p:tgtEl>
                                          <p:spTgt spid="71"/>
                                        </p:tgtEl>
                                        <p:attrNameLst>
                                          <p:attrName>fillcolor</p:attrName>
                                        </p:attrNameLst>
                                      </p:cBhvr>
                                      <p:to>
                                        <a:schemeClr val="bg1"/>
                                      </p:to>
                                    </p:animClr>
                                    <p:set>
                                      <p:cBhvr>
                                        <p:cTn id="82" dur="500" fill="hold"/>
                                        <p:tgtEl>
                                          <p:spTgt spid="71"/>
                                        </p:tgtEl>
                                        <p:attrNameLst>
                                          <p:attrName>fill.type</p:attrName>
                                        </p:attrNameLst>
                                      </p:cBhvr>
                                      <p:to>
                                        <p:strVal val="solid"/>
                                      </p:to>
                                    </p:set>
                                    <p:set>
                                      <p:cBhvr>
                                        <p:cTn id="83" dur="500" fill="hold"/>
                                        <p:tgtEl>
                                          <p:spTgt spid="71"/>
                                        </p:tgtEl>
                                        <p:attrNameLst>
                                          <p:attrName>fill.on</p:attrName>
                                        </p:attrNameLst>
                                      </p:cBhvr>
                                      <p:to>
                                        <p:strVal val="tru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xit" presetSubtype="10" fill="hold" nodeType="clickEffect">
                                  <p:stCondLst>
                                    <p:cond delay="0"/>
                                  </p:stCondLst>
                                  <p:childTnLst>
                                    <p:animEffect transition="out" filter="blinds(horizontal)">
                                      <p:cBhvr>
                                        <p:cTn id="87" dur="500"/>
                                        <p:tgtEl>
                                          <p:spTgt spid="3"/>
                                        </p:tgtEl>
                                      </p:cBhvr>
                                    </p:animEffect>
                                    <p:set>
                                      <p:cBhvr>
                                        <p:cTn id="88" dur="1" fill="hold">
                                          <p:stCondLst>
                                            <p:cond delay="499"/>
                                          </p:stCondLst>
                                        </p:cTn>
                                        <p:tgtEl>
                                          <p:spTgt spid="3"/>
                                        </p:tgtEl>
                                        <p:attrNameLst>
                                          <p:attrName>style.visibility</p:attrName>
                                        </p:attrNameLst>
                                      </p:cBhvr>
                                      <p:to>
                                        <p:strVal val="hidden"/>
                                      </p:to>
                                    </p:set>
                                  </p:childTnLst>
                                </p:cTn>
                              </p:par>
                              <p:par>
                                <p:cTn id="89" presetID="1" presetClass="emph" presetSubtype="2" fill="hold" nodeType="withEffect">
                                  <p:stCondLst>
                                    <p:cond delay="0"/>
                                  </p:stCondLst>
                                  <p:childTnLst>
                                    <p:animClr clrSpc="rgb" dir="cw">
                                      <p:cBhvr>
                                        <p:cTn id="90" dur="500" fill="hold"/>
                                        <p:tgtEl>
                                          <p:spTgt spid="62"/>
                                        </p:tgtEl>
                                        <p:attrNameLst>
                                          <p:attrName>fillcolor</p:attrName>
                                        </p:attrNameLst>
                                      </p:cBhvr>
                                      <p:to>
                                        <a:srgbClr val="0000FF"/>
                                      </p:to>
                                    </p:animClr>
                                    <p:set>
                                      <p:cBhvr>
                                        <p:cTn id="91" dur="500" fill="hold"/>
                                        <p:tgtEl>
                                          <p:spTgt spid="62"/>
                                        </p:tgtEl>
                                        <p:attrNameLst>
                                          <p:attrName>fill.type</p:attrName>
                                        </p:attrNameLst>
                                      </p:cBhvr>
                                      <p:to>
                                        <p:strVal val="solid"/>
                                      </p:to>
                                    </p:set>
                                    <p:set>
                                      <p:cBhvr>
                                        <p:cTn id="92" dur="500" fill="hold"/>
                                        <p:tgtEl>
                                          <p:spTgt spid="62"/>
                                        </p:tgtEl>
                                        <p:attrNameLst>
                                          <p:attrName>fill.on</p:attrName>
                                        </p:attrNameLst>
                                      </p:cBhvr>
                                      <p:to>
                                        <p:strVal val="true"/>
                                      </p:to>
                                    </p:set>
                                  </p:childTnLst>
                                </p:cTn>
                              </p:par>
                              <p:par>
                                <p:cTn id="93" presetID="1" presetClass="emph" presetSubtype="2" fill="hold" nodeType="withEffect">
                                  <p:stCondLst>
                                    <p:cond delay="0"/>
                                  </p:stCondLst>
                                  <p:childTnLst>
                                    <p:animClr clrSpc="rgb" dir="cw">
                                      <p:cBhvr>
                                        <p:cTn id="94" dur="500" fill="hold"/>
                                        <p:tgtEl>
                                          <p:spTgt spid="63"/>
                                        </p:tgtEl>
                                        <p:attrNameLst>
                                          <p:attrName>fillcolor</p:attrName>
                                        </p:attrNameLst>
                                      </p:cBhvr>
                                      <p:to>
                                        <a:srgbClr val="0000FF"/>
                                      </p:to>
                                    </p:animClr>
                                    <p:set>
                                      <p:cBhvr>
                                        <p:cTn id="95" dur="500" fill="hold"/>
                                        <p:tgtEl>
                                          <p:spTgt spid="63"/>
                                        </p:tgtEl>
                                        <p:attrNameLst>
                                          <p:attrName>fill.type</p:attrName>
                                        </p:attrNameLst>
                                      </p:cBhvr>
                                      <p:to>
                                        <p:strVal val="solid"/>
                                      </p:to>
                                    </p:set>
                                    <p:set>
                                      <p:cBhvr>
                                        <p:cTn id="96" dur="500" fill="hold"/>
                                        <p:tgtEl>
                                          <p:spTgt spid="63"/>
                                        </p:tgtEl>
                                        <p:attrNameLst>
                                          <p:attrName>fill.on</p:attrName>
                                        </p:attrNameLst>
                                      </p:cBhvr>
                                      <p:to>
                                        <p:strVal val="true"/>
                                      </p:to>
                                    </p:set>
                                  </p:childTnLst>
                                </p:cTn>
                              </p:par>
                              <p:par>
                                <p:cTn id="97" presetID="1" presetClass="emph" presetSubtype="2" fill="hold" nodeType="withEffect">
                                  <p:stCondLst>
                                    <p:cond delay="0"/>
                                  </p:stCondLst>
                                  <p:childTnLst>
                                    <p:animClr clrSpc="rgb" dir="cw">
                                      <p:cBhvr>
                                        <p:cTn id="98" dur="500" fill="hold"/>
                                        <p:tgtEl>
                                          <p:spTgt spid="64"/>
                                        </p:tgtEl>
                                        <p:attrNameLst>
                                          <p:attrName>fillcolor</p:attrName>
                                        </p:attrNameLst>
                                      </p:cBhvr>
                                      <p:to>
                                        <a:srgbClr val="0000FF"/>
                                      </p:to>
                                    </p:animClr>
                                    <p:set>
                                      <p:cBhvr>
                                        <p:cTn id="99" dur="500" fill="hold"/>
                                        <p:tgtEl>
                                          <p:spTgt spid="64"/>
                                        </p:tgtEl>
                                        <p:attrNameLst>
                                          <p:attrName>fill.type</p:attrName>
                                        </p:attrNameLst>
                                      </p:cBhvr>
                                      <p:to>
                                        <p:strVal val="solid"/>
                                      </p:to>
                                    </p:set>
                                    <p:set>
                                      <p:cBhvr>
                                        <p:cTn id="100" dur="500" fill="hold"/>
                                        <p:tgtEl>
                                          <p:spTgt spid="64"/>
                                        </p:tgtEl>
                                        <p:attrNameLst>
                                          <p:attrName>fill.on</p:attrName>
                                        </p:attrNameLst>
                                      </p:cBhvr>
                                      <p:to>
                                        <p:strVal val="true"/>
                                      </p:to>
                                    </p:set>
                                  </p:childTnLst>
                                </p:cTn>
                              </p:par>
                              <p:par>
                                <p:cTn id="101" presetID="1" presetClass="emph" presetSubtype="2" fill="hold" nodeType="withEffect">
                                  <p:stCondLst>
                                    <p:cond delay="0"/>
                                  </p:stCondLst>
                                  <p:childTnLst>
                                    <p:animClr clrSpc="rgb" dir="cw">
                                      <p:cBhvr>
                                        <p:cTn id="102" dur="500" fill="hold"/>
                                        <p:tgtEl>
                                          <p:spTgt spid="71"/>
                                        </p:tgtEl>
                                        <p:attrNameLst>
                                          <p:attrName>fillcolor</p:attrName>
                                        </p:attrNameLst>
                                      </p:cBhvr>
                                      <p:to>
                                        <a:srgbClr val="0000FF"/>
                                      </p:to>
                                    </p:animClr>
                                    <p:set>
                                      <p:cBhvr>
                                        <p:cTn id="103" dur="500" fill="hold"/>
                                        <p:tgtEl>
                                          <p:spTgt spid="71"/>
                                        </p:tgtEl>
                                        <p:attrNameLst>
                                          <p:attrName>fill.type</p:attrName>
                                        </p:attrNameLst>
                                      </p:cBhvr>
                                      <p:to>
                                        <p:strVal val="solid"/>
                                      </p:to>
                                    </p:set>
                                    <p:set>
                                      <p:cBhvr>
                                        <p:cTn id="104" dur="500" fill="hold"/>
                                        <p:tgtEl>
                                          <p:spTgt spid="71"/>
                                        </p:tgtEl>
                                        <p:attrNameLst>
                                          <p:attrName>fill.on</p:attrName>
                                        </p:attrNameLst>
                                      </p:cBhvr>
                                      <p:to>
                                        <p:strVal val="true"/>
                                      </p:to>
                                    </p:set>
                                  </p:childTnLst>
                                </p:cTn>
                              </p:par>
                              <p:par>
                                <p:cTn id="105" presetID="1" presetClass="entr" presetSubtype="0" fill="hold" nodeType="withEffect">
                                  <p:stCondLst>
                                    <p:cond delay="0"/>
                                  </p:stCondLst>
                                  <p:childTnLst>
                                    <p:set>
                                      <p:cBhvr>
                                        <p:cTn id="106" dur="1" fill="hold">
                                          <p:stCondLst>
                                            <p:cond delay="0"/>
                                          </p:stCondLst>
                                        </p:cTn>
                                        <p:tgtEl>
                                          <p:spTgt spid="4"/>
                                        </p:tgtEl>
                                        <p:attrNameLst>
                                          <p:attrName>style.visibility</p:attrName>
                                        </p:attrNameLst>
                                      </p:cBhvr>
                                      <p:to>
                                        <p:strVal val="visible"/>
                                      </p:to>
                                    </p:set>
                                  </p:childTnLst>
                                </p:cTn>
                              </p:par>
                              <p:par>
                                <p:cTn id="107" presetID="42" presetClass="path" presetSubtype="0" accel="50000" decel="50000" fill="hold" nodeType="withEffect">
                                  <p:stCondLst>
                                    <p:cond delay="0"/>
                                  </p:stCondLst>
                                  <p:childTnLst>
                                    <p:animMotion origin="layout" path="M -1.94444E-6 3.7037E-6 L -1.94444E-6 0.36597 " pathEditMode="relative" rAng="0" ptsTypes="AA">
                                      <p:cBhvr>
                                        <p:cTn id="108" dur="1000" fill="hold"/>
                                        <p:tgtEl>
                                          <p:spTgt spid="4"/>
                                        </p:tgtEl>
                                        <p:attrNameLst>
                                          <p:attrName>ppt_x</p:attrName>
                                          <p:attrName>ppt_y</p:attrName>
                                        </p:attrNameLst>
                                      </p:cBhvr>
                                      <p:rCtr x="0" y="18300"/>
                                    </p:animMotion>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mph" presetSubtype="2" fill="hold" nodeType="clickEffect">
                                  <p:stCondLst>
                                    <p:cond delay="0"/>
                                  </p:stCondLst>
                                  <p:childTnLst>
                                    <p:animClr clrSpc="rgb" dir="cw">
                                      <p:cBhvr>
                                        <p:cTn id="112" dur="500" fill="hold"/>
                                        <p:tgtEl>
                                          <p:spTgt spid="62"/>
                                        </p:tgtEl>
                                        <p:attrNameLst>
                                          <p:attrName>fillcolor</p:attrName>
                                        </p:attrNameLst>
                                      </p:cBhvr>
                                      <p:to>
                                        <a:schemeClr val="bg1"/>
                                      </p:to>
                                    </p:animClr>
                                    <p:set>
                                      <p:cBhvr>
                                        <p:cTn id="113" dur="500" fill="hold"/>
                                        <p:tgtEl>
                                          <p:spTgt spid="62"/>
                                        </p:tgtEl>
                                        <p:attrNameLst>
                                          <p:attrName>fill.type</p:attrName>
                                        </p:attrNameLst>
                                      </p:cBhvr>
                                      <p:to>
                                        <p:strVal val="solid"/>
                                      </p:to>
                                    </p:set>
                                    <p:set>
                                      <p:cBhvr>
                                        <p:cTn id="114" dur="500" fill="hold"/>
                                        <p:tgtEl>
                                          <p:spTgt spid="62"/>
                                        </p:tgtEl>
                                        <p:attrNameLst>
                                          <p:attrName>fill.on</p:attrName>
                                        </p:attrNameLst>
                                      </p:cBhvr>
                                      <p:to>
                                        <p:strVal val="true"/>
                                      </p:to>
                                    </p:set>
                                  </p:childTnLst>
                                </p:cTn>
                              </p:par>
                              <p:par>
                                <p:cTn id="115" presetID="1" presetClass="emph" presetSubtype="2" fill="hold" nodeType="withEffect">
                                  <p:stCondLst>
                                    <p:cond delay="0"/>
                                  </p:stCondLst>
                                  <p:childTnLst>
                                    <p:animClr clrSpc="rgb" dir="cw">
                                      <p:cBhvr>
                                        <p:cTn id="116" dur="500" fill="hold"/>
                                        <p:tgtEl>
                                          <p:spTgt spid="63"/>
                                        </p:tgtEl>
                                        <p:attrNameLst>
                                          <p:attrName>fillcolor</p:attrName>
                                        </p:attrNameLst>
                                      </p:cBhvr>
                                      <p:to>
                                        <a:schemeClr val="bg1"/>
                                      </p:to>
                                    </p:animClr>
                                    <p:set>
                                      <p:cBhvr>
                                        <p:cTn id="117" dur="500" fill="hold"/>
                                        <p:tgtEl>
                                          <p:spTgt spid="63"/>
                                        </p:tgtEl>
                                        <p:attrNameLst>
                                          <p:attrName>fill.type</p:attrName>
                                        </p:attrNameLst>
                                      </p:cBhvr>
                                      <p:to>
                                        <p:strVal val="solid"/>
                                      </p:to>
                                    </p:set>
                                    <p:set>
                                      <p:cBhvr>
                                        <p:cTn id="118" dur="500" fill="hold"/>
                                        <p:tgtEl>
                                          <p:spTgt spid="63"/>
                                        </p:tgtEl>
                                        <p:attrNameLst>
                                          <p:attrName>fill.on</p:attrName>
                                        </p:attrNameLst>
                                      </p:cBhvr>
                                      <p:to>
                                        <p:strVal val="true"/>
                                      </p:to>
                                    </p:set>
                                  </p:childTnLst>
                                </p:cTn>
                              </p:par>
                              <p:par>
                                <p:cTn id="119" presetID="1" presetClass="emph" presetSubtype="2" fill="hold" nodeType="withEffect">
                                  <p:stCondLst>
                                    <p:cond delay="0"/>
                                  </p:stCondLst>
                                  <p:childTnLst>
                                    <p:animClr clrSpc="rgb" dir="cw">
                                      <p:cBhvr>
                                        <p:cTn id="120" dur="500" fill="hold"/>
                                        <p:tgtEl>
                                          <p:spTgt spid="64"/>
                                        </p:tgtEl>
                                        <p:attrNameLst>
                                          <p:attrName>fillcolor</p:attrName>
                                        </p:attrNameLst>
                                      </p:cBhvr>
                                      <p:to>
                                        <a:schemeClr val="bg1"/>
                                      </p:to>
                                    </p:animClr>
                                    <p:set>
                                      <p:cBhvr>
                                        <p:cTn id="121" dur="500" fill="hold"/>
                                        <p:tgtEl>
                                          <p:spTgt spid="64"/>
                                        </p:tgtEl>
                                        <p:attrNameLst>
                                          <p:attrName>fill.type</p:attrName>
                                        </p:attrNameLst>
                                      </p:cBhvr>
                                      <p:to>
                                        <p:strVal val="solid"/>
                                      </p:to>
                                    </p:set>
                                    <p:set>
                                      <p:cBhvr>
                                        <p:cTn id="122" dur="500" fill="hold"/>
                                        <p:tgtEl>
                                          <p:spTgt spid="64"/>
                                        </p:tgtEl>
                                        <p:attrNameLst>
                                          <p:attrName>fill.on</p:attrName>
                                        </p:attrNameLst>
                                      </p:cBhvr>
                                      <p:to>
                                        <p:strVal val="true"/>
                                      </p:to>
                                    </p:set>
                                  </p:childTnLst>
                                </p:cTn>
                              </p:par>
                              <p:par>
                                <p:cTn id="123" presetID="1" presetClass="emph" presetSubtype="2" fill="hold" nodeType="withEffect">
                                  <p:stCondLst>
                                    <p:cond delay="0"/>
                                  </p:stCondLst>
                                  <p:childTnLst>
                                    <p:animClr clrSpc="rgb" dir="cw">
                                      <p:cBhvr>
                                        <p:cTn id="124" dur="500" fill="hold"/>
                                        <p:tgtEl>
                                          <p:spTgt spid="71"/>
                                        </p:tgtEl>
                                        <p:attrNameLst>
                                          <p:attrName>fillcolor</p:attrName>
                                        </p:attrNameLst>
                                      </p:cBhvr>
                                      <p:to>
                                        <a:schemeClr val="bg1"/>
                                      </p:to>
                                    </p:animClr>
                                    <p:set>
                                      <p:cBhvr>
                                        <p:cTn id="125" dur="500" fill="hold"/>
                                        <p:tgtEl>
                                          <p:spTgt spid="71"/>
                                        </p:tgtEl>
                                        <p:attrNameLst>
                                          <p:attrName>fill.type</p:attrName>
                                        </p:attrNameLst>
                                      </p:cBhvr>
                                      <p:to>
                                        <p:strVal val="solid"/>
                                      </p:to>
                                    </p:set>
                                    <p:set>
                                      <p:cBhvr>
                                        <p:cTn id="126" dur="500" fill="hold"/>
                                        <p:tgtEl>
                                          <p:spTgt spid="71"/>
                                        </p:tgtEl>
                                        <p:attrNameLst>
                                          <p:attrName>fill.on</p:attrName>
                                        </p:attrNameLst>
                                      </p:cBhvr>
                                      <p:to>
                                        <p:strVal val="true"/>
                                      </p:to>
                                    </p:se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3" presetClass="exit" presetSubtype="10" fill="hold" nodeType="clickEffect">
                                  <p:stCondLst>
                                    <p:cond delay="0"/>
                                  </p:stCondLst>
                                  <p:childTnLst>
                                    <p:animEffect transition="out" filter="blinds(horizontal)">
                                      <p:cBhvr>
                                        <p:cTn id="130" dur="500"/>
                                        <p:tgtEl>
                                          <p:spTgt spid="4"/>
                                        </p:tgtEl>
                                      </p:cBhvr>
                                    </p:animEffect>
                                    <p:set>
                                      <p:cBhvr>
                                        <p:cTn id="131" dur="1" fill="hold">
                                          <p:stCondLst>
                                            <p:cond delay="499"/>
                                          </p:stCondLst>
                                        </p:cTn>
                                        <p:tgtEl>
                                          <p:spTgt spid="4"/>
                                        </p:tgtEl>
                                        <p:attrNameLst>
                                          <p:attrName>style.visibility</p:attrName>
                                        </p:attrNameLst>
                                      </p:cBhvr>
                                      <p:to>
                                        <p:strVal val="hidden"/>
                                      </p:to>
                                    </p:set>
                                  </p:childTnLst>
                                </p:cTn>
                              </p:par>
                              <p:par>
                                <p:cTn id="132" presetID="1" presetClass="emph" presetSubtype="2" fill="hold" nodeType="withEffect">
                                  <p:stCondLst>
                                    <p:cond delay="0"/>
                                  </p:stCondLst>
                                  <p:childTnLst>
                                    <p:animClr clrSpc="rgb" dir="cw">
                                      <p:cBhvr>
                                        <p:cTn id="133" dur="500" fill="hold"/>
                                        <p:tgtEl>
                                          <p:spTgt spid="62"/>
                                        </p:tgtEl>
                                        <p:attrNameLst>
                                          <p:attrName>fillcolor</p:attrName>
                                        </p:attrNameLst>
                                      </p:cBhvr>
                                      <p:to>
                                        <a:srgbClr val="0000FF"/>
                                      </p:to>
                                    </p:animClr>
                                    <p:set>
                                      <p:cBhvr>
                                        <p:cTn id="134" dur="500" fill="hold"/>
                                        <p:tgtEl>
                                          <p:spTgt spid="62"/>
                                        </p:tgtEl>
                                        <p:attrNameLst>
                                          <p:attrName>fill.type</p:attrName>
                                        </p:attrNameLst>
                                      </p:cBhvr>
                                      <p:to>
                                        <p:strVal val="solid"/>
                                      </p:to>
                                    </p:set>
                                    <p:set>
                                      <p:cBhvr>
                                        <p:cTn id="135" dur="500" fill="hold"/>
                                        <p:tgtEl>
                                          <p:spTgt spid="62"/>
                                        </p:tgtEl>
                                        <p:attrNameLst>
                                          <p:attrName>fill.on</p:attrName>
                                        </p:attrNameLst>
                                      </p:cBhvr>
                                      <p:to>
                                        <p:strVal val="true"/>
                                      </p:to>
                                    </p:set>
                                  </p:childTnLst>
                                </p:cTn>
                              </p:par>
                              <p:par>
                                <p:cTn id="136" presetID="1" presetClass="emph" presetSubtype="2" fill="hold" nodeType="withEffect">
                                  <p:stCondLst>
                                    <p:cond delay="0"/>
                                  </p:stCondLst>
                                  <p:childTnLst>
                                    <p:animClr clrSpc="rgb" dir="cw">
                                      <p:cBhvr>
                                        <p:cTn id="137" dur="500" fill="hold"/>
                                        <p:tgtEl>
                                          <p:spTgt spid="63"/>
                                        </p:tgtEl>
                                        <p:attrNameLst>
                                          <p:attrName>fillcolor</p:attrName>
                                        </p:attrNameLst>
                                      </p:cBhvr>
                                      <p:to>
                                        <a:srgbClr val="0000FF"/>
                                      </p:to>
                                    </p:animClr>
                                    <p:set>
                                      <p:cBhvr>
                                        <p:cTn id="138" dur="500" fill="hold"/>
                                        <p:tgtEl>
                                          <p:spTgt spid="63"/>
                                        </p:tgtEl>
                                        <p:attrNameLst>
                                          <p:attrName>fill.type</p:attrName>
                                        </p:attrNameLst>
                                      </p:cBhvr>
                                      <p:to>
                                        <p:strVal val="solid"/>
                                      </p:to>
                                    </p:set>
                                    <p:set>
                                      <p:cBhvr>
                                        <p:cTn id="139" dur="500" fill="hold"/>
                                        <p:tgtEl>
                                          <p:spTgt spid="63"/>
                                        </p:tgtEl>
                                        <p:attrNameLst>
                                          <p:attrName>fill.on</p:attrName>
                                        </p:attrNameLst>
                                      </p:cBhvr>
                                      <p:to>
                                        <p:strVal val="true"/>
                                      </p:to>
                                    </p:set>
                                  </p:childTnLst>
                                </p:cTn>
                              </p:par>
                              <p:par>
                                <p:cTn id="140" presetID="1" presetClass="emph" presetSubtype="2" fill="hold" nodeType="withEffect">
                                  <p:stCondLst>
                                    <p:cond delay="0"/>
                                  </p:stCondLst>
                                  <p:childTnLst>
                                    <p:animClr clrSpc="rgb" dir="cw">
                                      <p:cBhvr>
                                        <p:cTn id="141" dur="500" fill="hold"/>
                                        <p:tgtEl>
                                          <p:spTgt spid="64"/>
                                        </p:tgtEl>
                                        <p:attrNameLst>
                                          <p:attrName>fillcolor</p:attrName>
                                        </p:attrNameLst>
                                      </p:cBhvr>
                                      <p:to>
                                        <a:srgbClr val="0000FF"/>
                                      </p:to>
                                    </p:animClr>
                                    <p:set>
                                      <p:cBhvr>
                                        <p:cTn id="142" dur="500" fill="hold"/>
                                        <p:tgtEl>
                                          <p:spTgt spid="64"/>
                                        </p:tgtEl>
                                        <p:attrNameLst>
                                          <p:attrName>fill.type</p:attrName>
                                        </p:attrNameLst>
                                      </p:cBhvr>
                                      <p:to>
                                        <p:strVal val="solid"/>
                                      </p:to>
                                    </p:set>
                                    <p:set>
                                      <p:cBhvr>
                                        <p:cTn id="143" dur="500" fill="hold"/>
                                        <p:tgtEl>
                                          <p:spTgt spid="64"/>
                                        </p:tgtEl>
                                        <p:attrNameLst>
                                          <p:attrName>fill.on</p:attrName>
                                        </p:attrNameLst>
                                      </p:cBhvr>
                                      <p:to>
                                        <p:strVal val="true"/>
                                      </p:to>
                                    </p:set>
                                  </p:childTnLst>
                                </p:cTn>
                              </p:par>
                              <p:par>
                                <p:cTn id="144" presetID="1" presetClass="emph" presetSubtype="2" fill="hold" nodeType="withEffect">
                                  <p:stCondLst>
                                    <p:cond delay="0"/>
                                  </p:stCondLst>
                                  <p:childTnLst>
                                    <p:animClr clrSpc="rgb" dir="cw">
                                      <p:cBhvr>
                                        <p:cTn id="145" dur="500" fill="hold"/>
                                        <p:tgtEl>
                                          <p:spTgt spid="71"/>
                                        </p:tgtEl>
                                        <p:attrNameLst>
                                          <p:attrName>fillcolor</p:attrName>
                                        </p:attrNameLst>
                                      </p:cBhvr>
                                      <p:to>
                                        <a:srgbClr val="0000FF"/>
                                      </p:to>
                                    </p:animClr>
                                    <p:set>
                                      <p:cBhvr>
                                        <p:cTn id="146" dur="500" fill="hold"/>
                                        <p:tgtEl>
                                          <p:spTgt spid="71"/>
                                        </p:tgtEl>
                                        <p:attrNameLst>
                                          <p:attrName>fill.type</p:attrName>
                                        </p:attrNameLst>
                                      </p:cBhvr>
                                      <p:to>
                                        <p:strVal val="solid"/>
                                      </p:to>
                                    </p:set>
                                    <p:set>
                                      <p:cBhvr>
                                        <p:cTn id="147" dur="500" fill="hold"/>
                                        <p:tgtEl>
                                          <p:spTgt spid="71"/>
                                        </p:tgtEl>
                                        <p:attrNameLst>
                                          <p:attrName>fill.on</p:attrName>
                                        </p:attrNameLst>
                                      </p:cBhvr>
                                      <p:to>
                                        <p:strVal val="true"/>
                                      </p:to>
                                    </p:set>
                                  </p:childTnLst>
                                </p:cTn>
                              </p:par>
                              <p:par>
                                <p:cTn id="148" presetID="1" presetClass="entr" presetSubtype="0" fill="hold" nodeType="withEffect">
                                  <p:stCondLst>
                                    <p:cond delay="0"/>
                                  </p:stCondLst>
                                  <p:childTnLst>
                                    <p:set>
                                      <p:cBhvr>
                                        <p:cTn id="149" dur="1" fill="hold">
                                          <p:stCondLst>
                                            <p:cond delay="0"/>
                                          </p:stCondLst>
                                        </p:cTn>
                                        <p:tgtEl>
                                          <p:spTgt spid="6"/>
                                        </p:tgtEl>
                                        <p:attrNameLst>
                                          <p:attrName>style.visibility</p:attrName>
                                        </p:attrNameLst>
                                      </p:cBhvr>
                                      <p:to>
                                        <p:strVal val="visible"/>
                                      </p:to>
                                    </p:set>
                                  </p:childTnLst>
                                </p:cTn>
                              </p:par>
                              <p:par>
                                <p:cTn id="150" presetID="42" presetClass="path" presetSubtype="0" accel="50000" decel="50000" fill="hold" nodeType="withEffect">
                                  <p:stCondLst>
                                    <p:cond delay="0"/>
                                  </p:stCondLst>
                                  <p:childTnLst>
                                    <p:animMotion origin="layout" path="M -1.94444E-6 3.7037E-6 L -1.94444E-6 0.36597 " pathEditMode="relative" rAng="0" ptsTypes="AA">
                                      <p:cBhvr>
                                        <p:cTn id="151" dur="1000" fill="hold"/>
                                        <p:tgtEl>
                                          <p:spTgt spid="6"/>
                                        </p:tgtEl>
                                        <p:attrNameLst>
                                          <p:attrName>ppt_x</p:attrName>
                                          <p:attrName>ppt_y</p:attrName>
                                        </p:attrNameLst>
                                      </p:cBhvr>
                                      <p:rCtr x="0" y="18300"/>
                                    </p:animMotion>
                                  </p:childTnLst>
                                </p:cTn>
                              </p:par>
                            </p:childTnLst>
                          </p:cTn>
                        </p:par>
                      </p:childTnLst>
                    </p:cTn>
                  </p:par>
                  <p:par>
                    <p:cTn id="152" fill="hold" nodeType="clickPar">
                      <p:stCondLst>
                        <p:cond delay="indefinite"/>
                      </p:stCondLst>
                      <p:childTnLst>
                        <p:par>
                          <p:cTn id="153" fill="hold" nodeType="withGroup">
                            <p:stCondLst>
                              <p:cond delay="0"/>
                            </p:stCondLst>
                            <p:childTnLst>
                              <p:par>
                                <p:cTn id="154" presetID="1" presetClass="emph" presetSubtype="2" fill="hold" nodeType="clickEffect">
                                  <p:stCondLst>
                                    <p:cond delay="0"/>
                                  </p:stCondLst>
                                  <p:childTnLst>
                                    <p:animClr clrSpc="rgb" dir="cw">
                                      <p:cBhvr>
                                        <p:cTn id="155" dur="500" fill="hold"/>
                                        <p:tgtEl>
                                          <p:spTgt spid="62"/>
                                        </p:tgtEl>
                                        <p:attrNameLst>
                                          <p:attrName>fillcolor</p:attrName>
                                        </p:attrNameLst>
                                      </p:cBhvr>
                                      <p:to>
                                        <a:schemeClr val="bg1"/>
                                      </p:to>
                                    </p:animClr>
                                    <p:set>
                                      <p:cBhvr>
                                        <p:cTn id="156" dur="500" fill="hold"/>
                                        <p:tgtEl>
                                          <p:spTgt spid="62"/>
                                        </p:tgtEl>
                                        <p:attrNameLst>
                                          <p:attrName>fill.type</p:attrName>
                                        </p:attrNameLst>
                                      </p:cBhvr>
                                      <p:to>
                                        <p:strVal val="solid"/>
                                      </p:to>
                                    </p:set>
                                    <p:set>
                                      <p:cBhvr>
                                        <p:cTn id="157" dur="500" fill="hold"/>
                                        <p:tgtEl>
                                          <p:spTgt spid="62"/>
                                        </p:tgtEl>
                                        <p:attrNameLst>
                                          <p:attrName>fill.on</p:attrName>
                                        </p:attrNameLst>
                                      </p:cBhvr>
                                      <p:to>
                                        <p:strVal val="true"/>
                                      </p:to>
                                    </p:set>
                                  </p:childTnLst>
                                </p:cTn>
                              </p:par>
                              <p:par>
                                <p:cTn id="158" presetID="1" presetClass="emph" presetSubtype="2" fill="hold" nodeType="withEffect">
                                  <p:stCondLst>
                                    <p:cond delay="0"/>
                                  </p:stCondLst>
                                  <p:childTnLst>
                                    <p:animClr clrSpc="rgb" dir="cw">
                                      <p:cBhvr>
                                        <p:cTn id="159" dur="500" fill="hold"/>
                                        <p:tgtEl>
                                          <p:spTgt spid="63"/>
                                        </p:tgtEl>
                                        <p:attrNameLst>
                                          <p:attrName>fillcolor</p:attrName>
                                        </p:attrNameLst>
                                      </p:cBhvr>
                                      <p:to>
                                        <a:schemeClr val="bg1"/>
                                      </p:to>
                                    </p:animClr>
                                    <p:set>
                                      <p:cBhvr>
                                        <p:cTn id="160" dur="500" fill="hold"/>
                                        <p:tgtEl>
                                          <p:spTgt spid="63"/>
                                        </p:tgtEl>
                                        <p:attrNameLst>
                                          <p:attrName>fill.type</p:attrName>
                                        </p:attrNameLst>
                                      </p:cBhvr>
                                      <p:to>
                                        <p:strVal val="solid"/>
                                      </p:to>
                                    </p:set>
                                    <p:set>
                                      <p:cBhvr>
                                        <p:cTn id="161" dur="500" fill="hold"/>
                                        <p:tgtEl>
                                          <p:spTgt spid="63"/>
                                        </p:tgtEl>
                                        <p:attrNameLst>
                                          <p:attrName>fill.on</p:attrName>
                                        </p:attrNameLst>
                                      </p:cBhvr>
                                      <p:to>
                                        <p:strVal val="true"/>
                                      </p:to>
                                    </p:set>
                                  </p:childTnLst>
                                </p:cTn>
                              </p:par>
                              <p:par>
                                <p:cTn id="162" presetID="1" presetClass="emph" presetSubtype="2" fill="hold" nodeType="withEffect">
                                  <p:stCondLst>
                                    <p:cond delay="0"/>
                                  </p:stCondLst>
                                  <p:childTnLst>
                                    <p:animClr clrSpc="rgb" dir="cw">
                                      <p:cBhvr>
                                        <p:cTn id="163" dur="500" fill="hold"/>
                                        <p:tgtEl>
                                          <p:spTgt spid="64"/>
                                        </p:tgtEl>
                                        <p:attrNameLst>
                                          <p:attrName>fillcolor</p:attrName>
                                        </p:attrNameLst>
                                      </p:cBhvr>
                                      <p:to>
                                        <a:schemeClr val="bg1"/>
                                      </p:to>
                                    </p:animClr>
                                    <p:set>
                                      <p:cBhvr>
                                        <p:cTn id="164" dur="500" fill="hold"/>
                                        <p:tgtEl>
                                          <p:spTgt spid="64"/>
                                        </p:tgtEl>
                                        <p:attrNameLst>
                                          <p:attrName>fill.type</p:attrName>
                                        </p:attrNameLst>
                                      </p:cBhvr>
                                      <p:to>
                                        <p:strVal val="solid"/>
                                      </p:to>
                                    </p:set>
                                    <p:set>
                                      <p:cBhvr>
                                        <p:cTn id="165" dur="500" fill="hold"/>
                                        <p:tgtEl>
                                          <p:spTgt spid="64"/>
                                        </p:tgtEl>
                                        <p:attrNameLst>
                                          <p:attrName>fill.on</p:attrName>
                                        </p:attrNameLst>
                                      </p:cBhvr>
                                      <p:to>
                                        <p:strVal val="true"/>
                                      </p:to>
                                    </p:set>
                                  </p:childTnLst>
                                </p:cTn>
                              </p:par>
                              <p:par>
                                <p:cTn id="166" presetID="1" presetClass="emph" presetSubtype="2" fill="hold" nodeType="withEffect">
                                  <p:stCondLst>
                                    <p:cond delay="0"/>
                                  </p:stCondLst>
                                  <p:childTnLst>
                                    <p:animClr clrSpc="rgb" dir="cw">
                                      <p:cBhvr>
                                        <p:cTn id="167" dur="500" fill="hold"/>
                                        <p:tgtEl>
                                          <p:spTgt spid="71"/>
                                        </p:tgtEl>
                                        <p:attrNameLst>
                                          <p:attrName>fillcolor</p:attrName>
                                        </p:attrNameLst>
                                      </p:cBhvr>
                                      <p:to>
                                        <a:schemeClr val="bg1"/>
                                      </p:to>
                                    </p:animClr>
                                    <p:set>
                                      <p:cBhvr>
                                        <p:cTn id="168" dur="500" fill="hold"/>
                                        <p:tgtEl>
                                          <p:spTgt spid="71"/>
                                        </p:tgtEl>
                                        <p:attrNameLst>
                                          <p:attrName>fill.type</p:attrName>
                                        </p:attrNameLst>
                                      </p:cBhvr>
                                      <p:to>
                                        <p:strVal val="solid"/>
                                      </p:to>
                                    </p:set>
                                    <p:set>
                                      <p:cBhvr>
                                        <p:cTn id="169" dur="500" fill="hold"/>
                                        <p:tgtEl>
                                          <p:spTgt spid="71"/>
                                        </p:tgtEl>
                                        <p:attrNameLst>
                                          <p:attrName>fill.on</p:attrName>
                                        </p:attrNameLst>
                                      </p:cBhvr>
                                      <p:to>
                                        <p:strVal val="true"/>
                                      </p:to>
                                    </p:se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3" presetClass="exit" presetSubtype="10" fill="hold" nodeType="clickEffect">
                                  <p:stCondLst>
                                    <p:cond delay="0"/>
                                  </p:stCondLst>
                                  <p:childTnLst>
                                    <p:animEffect transition="out" filter="blinds(horizontal)">
                                      <p:cBhvr>
                                        <p:cTn id="173" dur="500"/>
                                        <p:tgtEl>
                                          <p:spTgt spid="6"/>
                                        </p:tgtEl>
                                      </p:cBhvr>
                                    </p:animEffect>
                                    <p:set>
                                      <p:cBhvr>
                                        <p:cTn id="174" dur="1" fill="hold">
                                          <p:stCondLst>
                                            <p:cond delay="499"/>
                                          </p:stCondLst>
                                        </p:cTn>
                                        <p:tgtEl>
                                          <p:spTgt spid="6"/>
                                        </p:tgtEl>
                                        <p:attrNameLst>
                                          <p:attrName>style.visibility</p:attrName>
                                        </p:attrNameLst>
                                      </p:cBhvr>
                                      <p:to>
                                        <p:strVal val="hidden"/>
                                      </p:to>
                                    </p:set>
                                  </p:childTnLst>
                                </p:cTn>
                              </p:par>
                              <p:par>
                                <p:cTn id="175" presetID="1" presetClass="emph" presetSubtype="2" fill="hold" grpId="0" nodeType="withEffect">
                                  <p:stCondLst>
                                    <p:cond delay="0"/>
                                  </p:stCondLst>
                                  <p:childTnLst>
                                    <p:animClr clrSpc="rgb" dir="cw">
                                      <p:cBhvr>
                                        <p:cTn id="176" dur="500" fill="hold"/>
                                        <p:tgtEl>
                                          <p:spTgt spid="62"/>
                                        </p:tgtEl>
                                        <p:attrNameLst>
                                          <p:attrName>fillcolor</p:attrName>
                                        </p:attrNameLst>
                                      </p:cBhvr>
                                      <p:to>
                                        <a:srgbClr val="0033CC"/>
                                      </p:to>
                                    </p:animClr>
                                    <p:set>
                                      <p:cBhvr>
                                        <p:cTn id="177" dur="500" fill="hold"/>
                                        <p:tgtEl>
                                          <p:spTgt spid="62"/>
                                        </p:tgtEl>
                                        <p:attrNameLst>
                                          <p:attrName>fill.type</p:attrName>
                                        </p:attrNameLst>
                                      </p:cBhvr>
                                      <p:to>
                                        <p:strVal val="solid"/>
                                      </p:to>
                                    </p:set>
                                    <p:set>
                                      <p:cBhvr>
                                        <p:cTn id="178" dur="500" fill="hold"/>
                                        <p:tgtEl>
                                          <p:spTgt spid="62"/>
                                        </p:tgtEl>
                                        <p:attrNameLst>
                                          <p:attrName>fill.on</p:attrName>
                                        </p:attrNameLst>
                                      </p:cBhvr>
                                      <p:to>
                                        <p:strVal val="true"/>
                                      </p:to>
                                    </p:set>
                                  </p:childTnLst>
                                </p:cTn>
                              </p:par>
                              <p:par>
                                <p:cTn id="179" presetID="1" presetClass="emph" presetSubtype="2" fill="hold" grpId="0" nodeType="withEffect">
                                  <p:stCondLst>
                                    <p:cond delay="0"/>
                                  </p:stCondLst>
                                  <p:childTnLst>
                                    <p:animClr clrSpc="rgb" dir="cw">
                                      <p:cBhvr>
                                        <p:cTn id="180" dur="500" fill="hold"/>
                                        <p:tgtEl>
                                          <p:spTgt spid="63"/>
                                        </p:tgtEl>
                                        <p:attrNameLst>
                                          <p:attrName>fillcolor</p:attrName>
                                        </p:attrNameLst>
                                      </p:cBhvr>
                                      <p:to>
                                        <a:srgbClr val="0000FF"/>
                                      </p:to>
                                    </p:animClr>
                                    <p:set>
                                      <p:cBhvr>
                                        <p:cTn id="181" dur="500" fill="hold"/>
                                        <p:tgtEl>
                                          <p:spTgt spid="63"/>
                                        </p:tgtEl>
                                        <p:attrNameLst>
                                          <p:attrName>fill.type</p:attrName>
                                        </p:attrNameLst>
                                      </p:cBhvr>
                                      <p:to>
                                        <p:strVal val="solid"/>
                                      </p:to>
                                    </p:set>
                                    <p:set>
                                      <p:cBhvr>
                                        <p:cTn id="182" dur="500" fill="hold"/>
                                        <p:tgtEl>
                                          <p:spTgt spid="63"/>
                                        </p:tgtEl>
                                        <p:attrNameLst>
                                          <p:attrName>fill.on</p:attrName>
                                        </p:attrNameLst>
                                      </p:cBhvr>
                                      <p:to>
                                        <p:strVal val="true"/>
                                      </p:to>
                                    </p:set>
                                  </p:childTnLst>
                                </p:cTn>
                              </p:par>
                              <p:par>
                                <p:cTn id="183" presetID="1" presetClass="emph" presetSubtype="2" fill="hold" grpId="0" nodeType="withEffect">
                                  <p:stCondLst>
                                    <p:cond delay="0"/>
                                  </p:stCondLst>
                                  <p:childTnLst>
                                    <p:animClr clrSpc="rgb" dir="cw">
                                      <p:cBhvr>
                                        <p:cTn id="184" dur="500" fill="hold"/>
                                        <p:tgtEl>
                                          <p:spTgt spid="64"/>
                                        </p:tgtEl>
                                        <p:attrNameLst>
                                          <p:attrName>fillcolor</p:attrName>
                                        </p:attrNameLst>
                                      </p:cBhvr>
                                      <p:to>
                                        <a:srgbClr val="0033CC"/>
                                      </p:to>
                                    </p:animClr>
                                    <p:set>
                                      <p:cBhvr>
                                        <p:cTn id="185" dur="500" fill="hold"/>
                                        <p:tgtEl>
                                          <p:spTgt spid="64"/>
                                        </p:tgtEl>
                                        <p:attrNameLst>
                                          <p:attrName>fill.type</p:attrName>
                                        </p:attrNameLst>
                                      </p:cBhvr>
                                      <p:to>
                                        <p:strVal val="solid"/>
                                      </p:to>
                                    </p:set>
                                    <p:set>
                                      <p:cBhvr>
                                        <p:cTn id="186" dur="500" fill="hold"/>
                                        <p:tgtEl>
                                          <p:spTgt spid="64"/>
                                        </p:tgtEl>
                                        <p:attrNameLst>
                                          <p:attrName>fill.on</p:attrName>
                                        </p:attrNameLst>
                                      </p:cBhvr>
                                      <p:to>
                                        <p:strVal val="true"/>
                                      </p:to>
                                    </p:set>
                                  </p:childTnLst>
                                </p:cTn>
                              </p:par>
                              <p:par>
                                <p:cTn id="187" presetID="1" presetClass="emph" presetSubtype="2" fill="hold" grpId="0" nodeType="withEffect">
                                  <p:stCondLst>
                                    <p:cond delay="0"/>
                                  </p:stCondLst>
                                  <p:childTnLst>
                                    <p:animClr clrSpc="rgb" dir="cw">
                                      <p:cBhvr>
                                        <p:cTn id="188" dur="500" fill="hold"/>
                                        <p:tgtEl>
                                          <p:spTgt spid="71"/>
                                        </p:tgtEl>
                                        <p:attrNameLst>
                                          <p:attrName>fillcolor</p:attrName>
                                        </p:attrNameLst>
                                      </p:cBhvr>
                                      <p:to>
                                        <a:srgbClr val="0033CC"/>
                                      </p:to>
                                    </p:animClr>
                                    <p:set>
                                      <p:cBhvr>
                                        <p:cTn id="189" dur="500" fill="hold"/>
                                        <p:tgtEl>
                                          <p:spTgt spid="71"/>
                                        </p:tgtEl>
                                        <p:attrNameLst>
                                          <p:attrName>fill.type</p:attrName>
                                        </p:attrNameLst>
                                      </p:cBhvr>
                                      <p:to>
                                        <p:strVal val="solid"/>
                                      </p:to>
                                    </p:set>
                                    <p:set>
                                      <p:cBhvr>
                                        <p:cTn id="190" dur="500" fill="hold"/>
                                        <p:tgtEl>
                                          <p:spTgt spid="71"/>
                                        </p:tgtEl>
                                        <p:attrNameLst>
                                          <p:attrName>fill.on</p:attrName>
                                        </p:attrNameLst>
                                      </p:cBhvr>
                                      <p:to>
                                        <p:strVal val="true"/>
                                      </p:to>
                                    </p:set>
                                  </p:childTnLst>
                                </p:cTn>
                              </p:par>
                              <p:par>
                                <p:cTn id="191" presetID="1" presetClass="entr" presetSubtype="0" fill="hold" nodeType="withEffect">
                                  <p:stCondLst>
                                    <p:cond delay="0"/>
                                  </p:stCondLst>
                                  <p:childTnLst>
                                    <p:set>
                                      <p:cBhvr>
                                        <p:cTn id="192" dur="1" fill="hold">
                                          <p:stCondLst>
                                            <p:cond delay="0"/>
                                          </p:stCondLst>
                                        </p:cTn>
                                        <p:tgtEl>
                                          <p:spTgt spid="5"/>
                                        </p:tgtEl>
                                        <p:attrNameLst>
                                          <p:attrName>style.visibility</p:attrName>
                                        </p:attrNameLst>
                                      </p:cBhvr>
                                      <p:to>
                                        <p:strVal val="visible"/>
                                      </p:to>
                                    </p:set>
                                  </p:childTnLst>
                                </p:cTn>
                              </p:par>
                              <p:par>
                                <p:cTn id="193" presetID="42" presetClass="path" presetSubtype="0" accel="50000" decel="50000" fill="hold" nodeType="withEffect">
                                  <p:stCondLst>
                                    <p:cond delay="0"/>
                                  </p:stCondLst>
                                  <p:childTnLst>
                                    <p:animMotion origin="layout" path="M -1.94444E-6 3.7037E-6 L -1.94444E-6 0.36597 " pathEditMode="relative" rAng="0" ptsTypes="AA">
                                      <p:cBhvr>
                                        <p:cTn id="194" dur="1000" fill="hold"/>
                                        <p:tgtEl>
                                          <p:spTgt spid="5"/>
                                        </p:tgtEl>
                                        <p:attrNameLst>
                                          <p:attrName>ppt_x</p:attrName>
                                          <p:attrName>ppt_y</p:attrName>
                                        </p:attrNameLst>
                                      </p:cBhvr>
                                      <p:rCtr x="0" y="18300"/>
                                    </p:animMotion>
                                  </p:childTnLst>
                                </p:cTn>
                              </p:par>
                            </p:childTnLst>
                          </p:cTn>
                        </p:par>
                      </p:childTnLst>
                    </p:cTn>
                  </p:par>
                  <p:par>
                    <p:cTn id="195" fill="hold" nodeType="clickPar">
                      <p:stCondLst>
                        <p:cond delay="indefinite"/>
                      </p:stCondLst>
                      <p:childTnLst>
                        <p:par>
                          <p:cTn id="196" fill="hold" nodeType="withGroup">
                            <p:stCondLst>
                              <p:cond delay="0"/>
                            </p:stCondLst>
                            <p:childTnLst>
                              <p:par>
                                <p:cTn id="197" presetID="1" presetClass="exit" presetSubtype="0" fill="hold" nodeType="clickEffect">
                                  <p:stCondLst>
                                    <p:cond delay="0"/>
                                  </p:stCondLst>
                                  <p:childTnLst>
                                    <p:set>
                                      <p:cBhvr>
                                        <p:cTn id="198" dur="1" fill="hold">
                                          <p:stCondLst>
                                            <p:cond delay="0"/>
                                          </p:stCondLst>
                                        </p:cTn>
                                        <p:tgtEl>
                                          <p:spTgt spid="5"/>
                                        </p:tgtEl>
                                        <p:attrNameLst>
                                          <p:attrName>style.visibility</p:attrName>
                                        </p:attrNameLst>
                                      </p:cBhvr>
                                      <p:to>
                                        <p:strVal val="hidden"/>
                                      </p:to>
                                    </p:set>
                                  </p:childTnLst>
                                </p:cTn>
                              </p:par>
                              <p:par>
                                <p:cTn id="199" presetID="1" presetClass="exit" presetSubtype="0" fill="hold" grpId="2" nodeType="withEffect">
                                  <p:stCondLst>
                                    <p:cond delay="0"/>
                                  </p:stCondLst>
                                  <p:childTnLst>
                                    <p:set>
                                      <p:cBhvr>
                                        <p:cTn id="200" dur="1" fill="hold">
                                          <p:stCondLst>
                                            <p:cond delay="0"/>
                                          </p:stCondLst>
                                        </p:cTn>
                                        <p:tgtEl>
                                          <p:spTgt spid="107"/>
                                        </p:tgtEl>
                                        <p:attrNameLst>
                                          <p:attrName>style.visibility</p:attrName>
                                        </p:attrNameLst>
                                      </p:cBhvr>
                                      <p:to>
                                        <p:strVal val="hidden"/>
                                      </p:to>
                                    </p:set>
                                  </p:childTnLst>
                                </p:cTn>
                              </p:par>
                              <p:par>
                                <p:cTn id="201" presetID="3" presetClass="entr" presetSubtype="10" fill="hold" nodeType="withEffect">
                                  <p:stCondLst>
                                    <p:cond delay="0"/>
                                  </p:stCondLst>
                                  <p:childTnLst>
                                    <p:set>
                                      <p:cBhvr>
                                        <p:cTn id="202" dur="1" fill="hold">
                                          <p:stCondLst>
                                            <p:cond delay="0"/>
                                          </p:stCondLst>
                                        </p:cTn>
                                        <p:tgtEl>
                                          <p:spTgt spid="432182"/>
                                        </p:tgtEl>
                                        <p:attrNameLst>
                                          <p:attrName>style.visibility</p:attrName>
                                        </p:attrNameLst>
                                      </p:cBhvr>
                                      <p:to>
                                        <p:strVal val="visible"/>
                                      </p:to>
                                    </p:set>
                                    <p:animEffect transition="in" filter="blinds(horizontal)">
                                      <p:cBhvr>
                                        <p:cTn id="203" dur="500"/>
                                        <p:tgtEl>
                                          <p:spTgt spid="432182"/>
                                        </p:tgtEl>
                                      </p:cBhvr>
                                    </p:animEffect>
                                  </p:childTnLst>
                                </p:cTn>
                              </p:par>
                              <p:par>
                                <p:cTn id="204" presetID="3" presetClass="entr" presetSubtype="10" fill="hold" nodeType="withEffect">
                                  <p:stCondLst>
                                    <p:cond delay="0"/>
                                  </p:stCondLst>
                                  <p:childTnLst>
                                    <p:set>
                                      <p:cBhvr>
                                        <p:cTn id="205" dur="1" fill="hold">
                                          <p:stCondLst>
                                            <p:cond delay="0"/>
                                          </p:stCondLst>
                                        </p:cTn>
                                        <p:tgtEl>
                                          <p:spTgt spid="432183">
                                            <p:txEl>
                                              <p:pRg st="0" end="0"/>
                                            </p:txEl>
                                          </p:spTgt>
                                        </p:tgtEl>
                                        <p:attrNameLst>
                                          <p:attrName>style.visibility</p:attrName>
                                        </p:attrNameLst>
                                      </p:cBhvr>
                                      <p:to>
                                        <p:strVal val="visible"/>
                                      </p:to>
                                    </p:set>
                                    <p:animEffect transition="in" filter="blinds(horizontal)">
                                      <p:cBhvr>
                                        <p:cTn id="206" dur="500"/>
                                        <p:tgtEl>
                                          <p:spTgt spid="432183">
                                            <p:txEl>
                                              <p:pRg st="0" end="0"/>
                                            </p:txEl>
                                          </p:spTgt>
                                        </p:tgtEl>
                                      </p:cBhvr>
                                    </p:animEffect>
                                  </p:childTnLst>
                                </p:cTn>
                              </p:par>
                              <p:par>
                                <p:cTn id="207" presetID="1" presetClass="entr" presetSubtype="0" fill="hold" grpId="0" nodeType="withEffect">
                                  <p:stCondLst>
                                    <p:cond delay="0"/>
                                  </p:stCondLst>
                                  <p:childTnLst>
                                    <p:set>
                                      <p:cBhvr>
                                        <p:cTn id="208" dur="1" fill="hold">
                                          <p:stCondLst>
                                            <p:cond delay="0"/>
                                          </p:stCondLst>
                                        </p:cTn>
                                        <p:tgtEl>
                                          <p:spTgt spid="432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8" grpId="1" animBg="1"/>
      <p:bldP spid="432134" grpId="0"/>
      <p:bldP spid="62" grpId="0" animBg="1"/>
      <p:bldP spid="63" grpId="0" animBg="1"/>
      <p:bldP spid="64" grpId="0" animBg="1"/>
      <p:bldP spid="432178" grpId="0"/>
      <p:bldP spid="432184" grpId="0" animBg="1"/>
      <p:bldP spid="69" grpId="0" animBg="1"/>
      <p:bldP spid="70" grpId="0" animBg="1"/>
      <p:bldP spid="71" grpId="0" animBg="1"/>
      <p:bldP spid="107" grpId="0" animBg="1"/>
      <p:bldP spid="107" grpId="1" animBg="1"/>
      <p:bldP spid="107" grpId="2"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le 1">
            <a:extLst>
              <a:ext uri="{FF2B5EF4-FFF2-40B4-BE49-F238E27FC236}">
                <a16:creationId xmlns:a16="http://schemas.microsoft.com/office/drawing/2014/main" id="{CF6E5230-A136-0141-9E7D-EBB8B994F7CA}"/>
              </a:ext>
            </a:extLst>
          </p:cNvPr>
          <p:cNvSpPr>
            <a:spLocks noGrp="1" noChangeArrowheads="1"/>
          </p:cNvSpPr>
          <p:nvPr>
            <p:ph type="title"/>
          </p:nvPr>
        </p:nvSpPr>
        <p:spPr/>
        <p:txBody>
          <a:bodyPr/>
          <a:lstStyle/>
          <a:p>
            <a:r>
              <a:rPr lang="en-US" altLang="en-US">
                <a:ea typeface="ＭＳ Ｐゴシック" panose="020B0600070205080204" pitchFamily="34" charset="-128"/>
              </a:rPr>
              <a:t>Digging Deeper: DRAM Bank Operation</a:t>
            </a:r>
          </a:p>
        </p:txBody>
      </p:sp>
      <p:sp>
        <p:nvSpPr>
          <p:cNvPr id="198658" name="Content Placeholder 2">
            <a:extLst>
              <a:ext uri="{FF2B5EF4-FFF2-40B4-BE49-F238E27FC236}">
                <a16:creationId xmlns:a16="http://schemas.microsoft.com/office/drawing/2014/main" id="{FDC646F1-DA15-1741-9229-AC2E2B1D8C47}"/>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98659" name="Slide Number Placeholder 3">
            <a:extLst>
              <a:ext uri="{FF2B5EF4-FFF2-40B4-BE49-F238E27FC236}">
                <a16:creationId xmlns:a16="http://schemas.microsoft.com/office/drawing/2014/main" id="{0D6FFDFC-6FE0-F749-B5FF-24D2527C3C7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EA73B34-3B2C-C246-8AC7-0969EA0445C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8660" name="Rectangle 4">
            <a:extLst>
              <a:ext uri="{FF2B5EF4-FFF2-40B4-BE49-F238E27FC236}">
                <a16:creationId xmlns:a16="http://schemas.microsoft.com/office/drawing/2014/main" id="{291B202C-C3C8-A14D-B521-E97B36CDB6A2}"/>
              </a:ext>
            </a:extLst>
          </p:cNvPr>
          <p:cNvSpPr>
            <a:spLocks noChangeArrowheads="1"/>
          </p:cNvSpPr>
          <p:nvPr/>
        </p:nvSpPr>
        <p:spPr bwMode="auto">
          <a:xfrm>
            <a:off x="3822700" y="1643063"/>
            <a:ext cx="1612900"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1" name="Line 5">
            <a:extLst>
              <a:ext uri="{FF2B5EF4-FFF2-40B4-BE49-F238E27FC236}">
                <a16:creationId xmlns:a16="http://schemas.microsoft.com/office/drawing/2014/main" id="{4C6EEE55-1651-244E-B531-6C7ADC4C22A0}"/>
              </a:ext>
            </a:extLst>
          </p:cNvPr>
          <p:cNvSpPr>
            <a:spLocks noChangeShapeType="1"/>
          </p:cNvSpPr>
          <p:nvPr/>
        </p:nvSpPr>
        <p:spPr bwMode="auto">
          <a:xfrm>
            <a:off x="3822700" y="19319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2" name="Line 6">
            <a:extLst>
              <a:ext uri="{FF2B5EF4-FFF2-40B4-BE49-F238E27FC236}">
                <a16:creationId xmlns:a16="http://schemas.microsoft.com/office/drawing/2014/main" id="{AF79CCBF-7B02-A747-85B4-F23827B8B59E}"/>
              </a:ext>
            </a:extLst>
          </p:cNvPr>
          <p:cNvSpPr>
            <a:spLocks noChangeShapeType="1"/>
          </p:cNvSpPr>
          <p:nvPr/>
        </p:nvSpPr>
        <p:spPr bwMode="auto">
          <a:xfrm>
            <a:off x="3822700" y="22193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3" name="Line 7">
            <a:extLst>
              <a:ext uri="{FF2B5EF4-FFF2-40B4-BE49-F238E27FC236}">
                <a16:creationId xmlns:a16="http://schemas.microsoft.com/office/drawing/2014/main" id="{EB8F64AF-7C32-B148-96E4-FF65C95ACF31}"/>
              </a:ext>
            </a:extLst>
          </p:cNvPr>
          <p:cNvSpPr>
            <a:spLocks noChangeShapeType="1"/>
          </p:cNvSpPr>
          <p:nvPr/>
        </p:nvSpPr>
        <p:spPr bwMode="auto">
          <a:xfrm>
            <a:off x="3822700" y="25082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4" name="Line 8">
            <a:extLst>
              <a:ext uri="{FF2B5EF4-FFF2-40B4-BE49-F238E27FC236}">
                <a16:creationId xmlns:a16="http://schemas.microsoft.com/office/drawing/2014/main" id="{D0AD5847-D388-7B4F-9F1B-FE192CDFBF0A}"/>
              </a:ext>
            </a:extLst>
          </p:cNvPr>
          <p:cNvSpPr>
            <a:spLocks noChangeShapeType="1"/>
          </p:cNvSpPr>
          <p:nvPr/>
        </p:nvSpPr>
        <p:spPr bwMode="auto">
          <a:xfrm>
            <a:off x="3822700" y="27955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5" name="Line 9">
            <a:extLst>
              <a:ext uri="{FF2B5EF4-FFF2-40B4-BE49-F238E27FC236}">
                <a16:creationId xmlns:a16="http://schemas.microsoft.com/office/drawing/2014/main" id="{68EB77C8-AACC-AE40-9D58-6BEBFE843B23}"/>
              </a:ext>
            </a:extLst>
          </p:cNvPr>
          <p:cNvSpPr>
            <a:spLocks noChangeShapeType="1"/>
          </p:cNvSpPr>
          <p:nvPr/>
        </p:nvSpPr>
        <p:spPr bwMode="auto">
          <a:xfrm>
            <a:off x="3822700" y="30829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66" name="Line 10">
            <a:extLst>
              <a:ext uri="{FF2B5EF4-FFF2-40B4-BE49-F238E27FC236}">
                <a16:creationId xmlns:a16="http://schemas.microsoft.com/office/drawing/2014/main" id="{3E0C30FE-FE23-9A4A-8619-4B7A946FBBED}"/>
              </a:ext>
            </a:extLst>
          </p:cNvPr>
          <p:cNvSpPr>
            <a:spLocks noChangeShapeType="1"/>
          </p:cNvSpPr>
          <p:nvPr/>
        </p:nvSpPr>
        <p:spPr bwMode="auto">
          <a:xfrm>
            <a:off x="3822700" y="33718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2" name="Rectangle 12">
            <a:extLst>
              <a:ext uri="{FF2B5EF4-FFF2-40B4-BE49-F238E27FC236}">
                <a16:creationId xmlns:a16="http://schemas.microsoft.com/office/drawing/2014/main" id="{815C7E89-3EEB-404B-A7AB-40BDB08F4431}"/>
              </a:ext>
            </a:extLst>
          </p:cNvPr>
          <p:cNvSpPr>
            <a:spLocks noChangeArrowheads="1"/>
          </p:cNvSpPr>
          <p:nvPr/>
        </p:nvSpPr>
        <p:spPr bwMode="auto">
          <a:xfrm>
            <a:off x="3822700" y="4465638"/>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Line 13">
            <a:extLst>
              <a:ext uri="{FF2B5EF4-FFF2-40B4-BE49-F238E27FC236}">
                <a16:creationId xmlns:a16="http://schemas.microsoft.com/office/drawing/2014/main" id="{2E0339AC-DBF4-054E-9A97-3E71FE3C9E39}"/>
              </a:ext>
            </a:extLst>
          </p:cNvPr>
          <p:cNvSpPr>
            <a:spLocks noChangeShapeType="1"/>
          </p:cNvSpPr>
          <p:nvPr/>
        </p:nvSpPr>
        <p:spPr bwMode="auto">
          <a:xfrm>
            <a:off x="4629150" y="3889375"/>
            <a:ext cx="0" cy="5762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4" name="Text Box 14">
            <a:extLst>
              <a:ext uri="{FF2B5EF4-FFF2-40B4-BE49-F238E27FC236}">
                <a16:creationId xmlns:a16="http://schemas.microsoft.com/office/drawing/2014/main" id="{F4FD879F-138E-9A4D-967F-A4A9FF20BC72}"/>
              </a:ext>
            </a:extLst>
          </p:cNvPr>
          <p:cNvSpPr txBox="1">
            <a:spLocks noChangeArrowheads="1"/>
          </p:cNvSpPr>
          <p:nvPr/>
        </p:nvSpPr>
        <p:spPr bwMode="auto">
          <a:xfrm>
            <a:off x="5389563" y="4408488"/>
            <a:ext cx="1314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Buffer</a:t>
            </a:r>
          </a:p>
        </p:txBody>
      </p:sp>
      <p:sp>
        <p:nvSpPr>
          <p:cNvPr id="15" name="Text Box 15">
            <a:extLst>
              <a:ext uri="{FF2B5EF4-FFF2-40B4-BE49-F238E27FC236}">
                <a16:creationId xmlns:a16="http://schemas.microsoft.com/office/drawing/2014/main" id="{66335D54-CF6D-354A-9953-02E9F559503F}"/>
              </a:ext>
            </a:extLst>
          </p:cNvPr>
          <p:cNvSpPr txBox="1">
            <a:spLocks noChangeArrowheads="1"/>
          </p:cNvSpPr>
          <p:nvPr/>
        </p:nvSpPr>
        <p:spPr bwMode="auto">
          <a:xfrm>
            <a:off x="136525" y="1244600"/>
            <a:ext cx="217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0, Column 0)</a:t>
            </a:r>
          </a:p>
        </p:txBody>
      </p:sp>
      <p:sp>
        <p:nvSpPr>
          <p:cNvPr id="16" name="Rectangle 16">
            <a:extLst>
              <a:ext uri="{FF2B5EF4-FFF2-40B4-BE49-F238E27FC236}">
                <a16:creationId xmlns:a16="http://schemas.microsoft.com/office/drawing/2014/main" id="{1BC6176C-9AB5-E44E-8DA5-8CEAEEFEF10A}"/>
              </a:ext>
            </a:extLst>
          </p:cNvPr>
          <p:cNvSpPr>
            <a:spLocks noChangeArrowheads="1"/>
          </p:cNvSpPr>
          <p:nvPr/>
        </p:nvSpPr>
        <p:spPr bwMode="auto">
          <a:xfrm>
            <a:off x="2900363" y="1643063"/>
            <a:ext cx="461962" cy="2246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7" name="Text Box 17">
            <a:extLst>
              <a:ext uri="{FF2B5EF4-FFF2-40B4-BE49-F238E27FC236}">
                <a16:creationId xmlns:a16="http://schemas.microsoft.com/office/drawing/2014/main" id="{20843187-8D0C-DF4B-A4B5-23D88912AE02}"/>
              </a:ext>
            </a:extLst>
          </p:cNvPr>
          <p:cNvSpPr txBox="1">
            <a:spLocks noChangeArrowheads="1"/>
          </p:cNvSpPr>
          <p:nvPr/>
        </p:nvSpPr>
        <p:spPr bwMode="auto">
          <a:xfrm rot="-5400000">
            <a:off x="2356644" y="2596357"/>
            <a:ext cx="1530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decoder</a:t>
            </a:r>
          </a:p>
        </p:txBody>
      </p:sp>
      <p:sp>
        <p:nvSpPr>
          <p:cNvPr id="18" name="Text Box 19">
            <a:extLst>
              <a:ext uri="{FF2B5EF4-FFF2-40B4-BE49-F238E27FC236}">
                <a16:creationId xmlns:a16="http://schemas.microsoft.com/office/drawing/2014/main" id="{F0861F7A-CDA0-194E-BE37-97E9582B5FE8}"/>
              </a:ext>
            </a:extLst>
          </p:cNvPr>
          <p:cNvSpPr txBox="1">
            <a:spLocks noChangeArrowheads="1"/>
          </p:cNvSpPr>
          <p:nvPr/>
        </p:nvSpPr>
        <p:spPr bwMode="auto">
          <a:xfrm>
            <a:off x="3889375" y="5056188"/>
            <a:ext cx="1479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mux</a:t>
            </a:r>
          </a:p>
        </p:txBody>
      </p:sp>
      <p:sp>
        <p:nvSpPr>
          <p:cNvPr id="198674" name="Line 20">
            <a:extLst>
              <a:ext uri="{FF2B5EF4-FFF2-40B4-BE49-F238E27FC236}">
                <a16:creationId xmlns:a16="http://schemas.microsoft.com/office/drawing/2014/main" id="{9A31AF46-C21A-3342-8FDD-4C5D8D8BFDB7}"/>
              </a:ext>
            </a:extLst>
          </p:cNvPr>
          <p:cNvSpPr>
            <a:spLocks noChangeShapeType="1"/>
          </p:cNvSpPr>
          <p:nvPr/>
        </p:nvSpPr>
        <p:spPr bwMode="auto">
          <a:xfrm>
            <a:off x="405288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5" name="Line 21">
            <a:extLst>
              <a:ext uri="{FF2B5EF4-FFF2-40B4-BE49-F238E27FC236}">
                <a16:creationId xmlns:a16="http://schemas.microsoft.com/office/drawing/2014/main" id="{4ADC3C9D-4D1E-F540-BFDA-93386A8659CF}"/>
              </a:ext>
            </a:extLst>
          </p:cNvPr>
          <p:cNvSpPr>
            <a:spLocks noChangeShapeType="1"/>
          </p:cNvSpPr>
          <p:nvPr/>
        </p:nvSpPr>
        <p:spPr bwMode="auto">
          <a:xfrm>
            <a:off x="428307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6" name="Line 22">
            <a:extLst>
              <a:ext uri="{FF2B5EF4-FFF2-40B4-BE49-F238E27FC236}">
                <a16:creationId xmlns:a16="http://schemas.microsoft.com/office/drawing/2014/main" id="{A21AB875-F0D7-B443-A83B-AC42657309F8}"/>
              </a:ext>
            </a:extLst>
          </p:cNvPr>
          <p:cNvSpPr>
            <a:spLocks noChangeShapeType="1"/>
          </p:cNvSpPr>
          <p:nvPr/>
        </p:nvSpPr>
        <p:spPr bwMode="auto">
          <a:xfrm>
            <a:off x="4514850"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7" name="Line 23">
            <a:extLst>
              <a:ext uri="{FF2B5EF4-FFF2-40B4-BE49-F238E27FC236}">
                <a16:creationId xmlns:a16="http://schemas.microsoft.com/office/drawing/2014/main" id="{97151793-14D0-9D47-9FB3-1F9CFDCDF217}"/>
              </a:ext>
            </a:extLst>
          </p:cNvPr>
          <p:cNvSpPr>
            <a:spLocks noChangeShapeType="1"/>
          </p:cNvSpPr>
          <p:nvPr/>
        </p:nvSpPr>
        <p:spPr bwMode="auto">
          <a:xfrm>
            <a:off x="474503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8" name="Line 24">
            <a:extLst>
              <a:ext uri="{FF2B5EF4-FFF2-40B4-BE49-F238E27FC236}">
                <a16:creationId xmlns:a16="http://schemas.microsoft.com/office/drawing/2014/main" id="{52595FA2-24F4-D047-8D6C-49F96E166C9F}"/>
              </a:ext>
            </a:extLst>
          </p:cNvPr>
          <p:cNvSpPr>
            <a:spLocks noChangeShapeType="1"/>
          </p:cNvSpPr>
          <p:nvPr/>
        </p:nvSpPr>
        <p:spPr bwMode="auto">
          <a:xfrm>
            <a:off x="497522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79" name="Line 25">
            <a:extLst>
              <a:ext uri="{FF2B5EF4-FFF2-40B4-BE49-F238E27FC236}">
                <a16:creationId xmlns:a16="http://schemas.microsoft.com/office/drawing/2014/main" id="{FB060E1D-0A4A-414C-AEE9-D28190330FC8}"/>
              </a:ext>
            </a:extLst>
          </p:cNvPr>
          <p:cNvSpPr>
            <a:spLocks noChangeShapeType="1"/>
          </p:cNvSpPr>
          <p:nvPr/>
        </p:nvSpPr>
        <p:spPr bwMode="auto">
          <a:xfrm>
            <a:off x="5205413"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98680" name="Line 26">
            <a:extLst>
              <a:ext uri="{FF2B5EF4-FFF2-40B4-BE49-F238E27FC236}">
                <a16:creationId xmlns:a16="http://schemas.microsoft.com/office/drawing/2014/main" id="{1A894B6D-15C3-564B-9881-1205940D4390}"/>
              </a:ext>
            </a:extLst>
          </p:cNvPr>
          <p:cNvSpPr>
            <a:spLocks noChangeShapeType="1"/>
          </p:cNvSpPr>
          <p:nvPr/>
        </p:nvSpPr>
        <p:spPr bwMode="auto">
          <a:xfrm>
            <a:off x="3822700" y="36369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6" name="Line 27">
            <a:extLst>
              <a:ext uri="{FF2B5EF4-FFF2-40B4-BE49-F238E27FC236}">
                <a16:creationId xmlns:a16="http://schemas.microsoft.com/office/drawing/2014/main" id="{A6FB0B61-288D-C143-AC0B-D20F6386EEFC}"/>
              </a:ext>
            </a:extLst>
          </p:cNvPr>
          <p:cNvSpPr>
            <a:spLocks noChangeShapeType="1"/>
          </p:cNvSpPr>
          <p:nvPr/>
        </p:nvSpPr>
        <p:spPr bwMode="auto">
          <a:xfrm>
            <a:off x="3362325" y="27955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7" name="Line 28">
            <a:extLst>
              <a:ext uri="{FF2B5EF4-FFF2-40B4-BE49-F238E27FC236}">
                <a16:creationId xmlns:a16="http://schemas.microsoft.com/office/drawing/2014/main" id="{AE0F87AD-FE73-2E46-8D64-14AF63D53AFE}"/>
              </a:ext>
            </a:extLst>
          </p:cNvPr>
          <p:cNvSpPr>
            <a:spLocks noChangeShapeType="1"/>
          </p:cNvSpPr>
          <p:nvPr/>
        </p:nvSpPr>
        <p:spPr bwMode="auto">
          <a:xfrm>
            <a:off x="4637088" y="4754563"/>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8" name="Line 39">
            <a:extLst>
              <a:ext uri="{FF2B5EF4-FFF2-40B4-BE49-F238E27FC236}">
                <a16:creationId xmlns:a16="http://schemas.microsoft.com/office/drawing/2014/main" id="{A086930F-F77C-3646-91BF-91047B332651}"/>
              </a:ext>
            </a:extLst>
          </p:cNvPr>
          <p:cNvSpPr>
            <a:spLocks noChangeShapeType="1"/>
          </p:cNvSpPr>
          <p:nvPr/>
        </p:nvSpPr>
        <p:spPr bwMode="auto">
          <a:xfrm>
            <a:off x="2266950" y="2795588"/>
            <a:ext cx="633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9" name="Text Box 40">
            <a:extLst>
              <a:ext uri="{FF2B5EF4-FFF2-40B4-BE49-F238E27FC236}">
                <a16:creationId xmlns:a16="http://schemas.microsoft.com/office/drawing/2014/main" id="{845989BF-AE59-3947-B838-DA34B811AF3E}"/>
              </a:ext>
            </a:extLst>
          </p:cNvPr>
          <p:cNvSpPr txBox="1">
            <a:spLocks noChangeArrowheads="1"/>
          </p:cNvSpPr>
          <p:nvPr/>
        </p:nvSpPr>
        <p:spPr bwMode="auto">
          <a:xfrm>
            <a:off x="558800"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address 0</a:t>
            </a:r>
          </a:p>
        </p:txBody>
      </p:sp>
      <p:sp>
        <p:nvSpPr>
          <p:cNvPr id="30" name="Text Box 41">
            <a:extLst>
              <a:ext uri="{FF2B5EF4-FFF2-40B4-BE49-F238E27FC236}">
                <a16:creationId xmlns:a16="http://schemas.microsoft.com/office/drawing/2014/main" id="{EA1171AB-8816-D645-AE8C-CF41F8DADB5A}"/>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0</a:t>
            </a:r>
          </a:p>
        </p:txBody>
      </p:sp>
      <p:sp>
        <p:nvSpPr>
          <p:cNvPr id="31" name="Line 42">
            <a:extLst>
              <a:ext uri="{FF2B5EF4-FFF2-40B4-BE49-F238E27FC236}">
                <a16:creationId xmlns:a16="http://schemas.microsoft.com/office/drawing/2014/main" id="{72CB4A2D-05D3-7341-AC95-3E90A673BC9C}"/>
              </a:ext>
            </a:extLst>
          </p:cNvPr>
          <p:cNvSpPr>
            <a:spLocks noChangeShapeType="1"/>
          </p:cNvSpPr>
          <p:nvPr/>
        </p:nvSpPr>
        <p:spPr bwMode="auto">
          <a:xfrm>
            <a:off x="3414713" y="52720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Line 43">
            <a:extLst>
              <a:ext uri="{FF2B5EF4-FFF2-40B4-BE49-F238E27FC236}">
                <a16:creationId xmlns:a16="http://schemas.microsoft.com/office/drawing/2014/main" id="{9ABA01A6-D3E3-1144-9A26-9218130FD7BF}"/>
              </a:ext>
            </a:extLst>
          </p:cNvPr>
          <p:cNvSpPr>
            <a:spLocks noChangeShapeType="1"/>
          </p:cNvSpPr>
          <p:nvPr/>
        </p:nvSpPr>
        <p:spPr bwMode="auto">
          <a:xfrm>
            <a:off x="4629150" y="544512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3" name="Text Box 44">
            <a:extLst>
              <a:ext uri="{FF2B5EF4-FFF2-40B4-BE49-F238E27FC236}">
                <a16:creationId xmlns:a16="http://schemas.microsoft.com/office/drawing/2014/main" id="{EFBB0819-8B0E-0341-B36A-C7443450CB80}"/>
              </a:ext>
            </a:extLst>
          </p:cNvPr>
          <p:cNvSpPr txBox="1">
            <a:spLocks noChangeArrowheads="1"/>
          </p:cNvSpPr>
          <p:nvPr/>
        </p:nvSpPr>
        <p:spPr bwMode="auto">
          <a:xfrm>
            <a:off x="4283075" y="5734050"/>
            <a:ext cx="666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Data</a:t>
            </a:r>
          </a:p>
        </p:txBody>
      </p:sp>
      <p:sp>
        <p:nvSpPr>
          <p:cNvPr id="34" name="Rectangle 45">
            <a:extLst>
              <a:ext uri="{FF2B5EF4-FFF2-40B4-BE49-F238E27FC236}">
                <a16:creationId xmlns:a16="http://schemas.microsoft.com/office/drawing/2014/main" id="{D583B2DA-D2DE-1042-BD28-03FA76DA81E6}"/>
              </a:ext>
            </a:extLst>
          </p:cNvPr>
          <p:cNvSpPr>
            <a:spLocks noChangeArrowheads="1"/>
          </p:cNvSpPr>
          <p:nvPr/>
        </p:nvSpPr>
        <p:spPr bwMode="auto">
          <a:xfrm>
            <a:off x="3822700" y="1643063"/>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5" name="Rectangle 47">
            <a:extLst>
              <a:ext uri="{FF2B5EF4-FFF2-40B4-BE49-F238E27FC236}">
                <a16:creationId xmlns:a16="http://schemas.microsoft.com/office/drawing/2014/main" id="{E10183AA-7982-264B-909B-E6CE72C5FF3D}"/>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6" name="Rectangle 48">
            <a:extLst>
              <a:ext uri="{FF2B5EF4-FFF2-40B4-BE49-F238E27FC236}">
                <a16:creationId xmlns:a16="http://schemas.microsoft.com/office/drawing/2014/main" id="{4579BCA4-7458-D141-A608-E32611B6100B}"/>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 name="Text Box 49">
            <a:extLst>
              <a:ext uri="{FF2B5EF4-FFF2-40B4-BE49-F238E27FC236}">
                <a16:creationId xmlns:a16="http://schemas.microsoft.com/office/drawing/2014/main" id="{8EDF5390-99E4-954F-A89C-85A466CC0827}"/>
              </a:ext>
            </a:extLst>
          </p:cNvPr>
          <p:cNvSpPr txBox="1">
            <a:spLocks noChangeArrowheads="1"/>
          </p:cNvSpPr>
          <p:nvPr/>
        </p:nvSpPr>
        <p:spPr bwMode="auto">
          <a:xfrm>
            <a:off x="4225925"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38" name="Text Box 50">
            <a:extLst>
              <a:ext uri="{FF2B5EF4-FFF2-40B4-BE49-F238E27FC236}">
                <a16:creationId xmlns:a16="http://schemas.microsoft.com/office/drawing/2014/main" id="{5C1D5035-395C-4D43-B8FE-E4AF62EDE386}"/>
              </a:ext>
            </a:extLst>
          </p:cNvPr>
          <p:cNvSpPr txBox="1">
            <a:spLocks noChangeArrowheads="1"/>
          </p:cNvSpPr>
          <p:nvPr/>
        </p:nvSpPr>
        <p:spPr bwMode="auto">
          <a:xfrm>
            <a:off x="4237038" y="4421188"/>
            <a:ext cx="831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Empty</a:t>
            </a:r>
          </a:p>
        </p:txBody>
      </p:sp>
      <p:sp>
        <p:nvSpPr>
          <p:cNvPr id="39" name="Text Box 51">
            <a:extLst>
              <a:ext uri="{FF2B5EF4-FFF2-40B4-BE49-F238E27FC236}">
                <a16:creationId xmlns:a16="http://schemas.microsoft.com/office/drawing/2014/main" id="{59ABAB05-8D00-BF44-815C-C4B4393C5F6D}"/>
              </a:ext>
            </a:extLst>
          </p:cNvPr>
          <p:cNvSpPr txBox="1">
            <a:spLocks noChangeArrowheads="1"/>
          </p:cNvSpPr>
          <p:nvPr/>
        </p:nvSpPr>
        <p:spPr bwMode="auto">
          <a:xfrm>
            <a:off x="7938" y="1530350"/>
            <a:ext cx="2301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  (Row 0, Column 1)</a:t>
            </a:r>
          </a:p>
        </p:txBody>
      </p:sp>
      <p:sp>
        <p:nvSpPr>
          <p:cNvPr id="40" name="Text Box 52">
            <a:extLst>
              <a:ext uri="{FF2B5EF4-FFF2-40B4-BE49-F238E27FC236}">
                <a16:creationId xmlns:a16="http://schemas.microsoft.com/office/drawing/2014/main" id="{3B8FC70B-BCC0-6C4D-A691-55033F4EEC5A}"/>
              </a:ext>
            </a:extLst>
          </p:cNvPr>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1</a:t>
            </a:r>
          </a:p>
        </p:txBody>
      </p:sp>
      <p:sp>
        <p:nvSpPr>
          <p:cNvPr id="41" name="Rectangle 53">
            <a:extLst>
              <a:ext uri="{FF2B5EF4-FFF2-40B4-BE49-F238E27FC236}">
                <a16:creationId xmlns:a16="http://schemas.microsoft.com/office/drawing/2014/main" id="{21C216F4-9C4F-1949-93C9-81338C982E6F}"/>
              </a:ext>
            </a:extLst>
          </p:cNvPr>
          <p:cNvSpPr>
            <a:spLocks noChangeArrowheads="1"/>
          </p:cNvSpPr>
          <p:nvPr/>
        </p:nvSpPr>
        <p:spPr bwMode="auto">
          <a:xfrm>
            <a:off x="40544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2" name="Text Box 54">
            <a:extLst>
              <a:ext uri="{FF2B5EF4-FFF2-40B4-BE49-F238E27FC236}">
                <a16:creationId xmlns:a16="http://schemas.microsoft.com/office/drawing/2014/main" id="{57612249-DE81-1F45-89ED-152A77F161AE}"/>
              </a:ext>
            </a:extLst>
          </p:cNvPr>
          <p:cNvSpPr txBox="1">
            <a:spLocks noChangeArrowheads="1"/>
          </p:cNvSpPr>
          <p:nvPr/>
        </p:nvSpPr>
        <p:spPr bwMode="auto">
          <a:xfrm>
            <a:off x="136525" y="1797050"/>
            <a:ext cx="2236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0, Column 85)</a:t>
            </a:r>
          </a:p>
        </p:txBody>
      </p:sp>
      <p:sp>
        <p:nvSpPr>
          <p:cNvPr id="43" name="Rectangle 55">
            <a:extLst>
              <a:ext uri="{FF2B5EF4-FFF2-40B4-BE49-F238E27FC236}">
                <a16:creationId xmlns:a16="http://schemas.microsoft.com/office/drawing/2014/main" id="{A00DDAFF-CBD7-BE42-BD7B-1360608E494B}"/>
              </a:ext>
            </a:extLst>
          </p:cNvPr>
          <p:cNvSpPr>
            <a:spLocks noChangeArrowheads="1"/>
          </p:cNvSpPr>
          <p:nvPr/>
        </p:nvSpPr>
        <p:spPr bwMode="auto">
          <a:xfrm>
            <a:off x="5032375"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4" name="Text Box 56">
            <a:extLst>
              <a:ext uri="{FF2B5EF4-FFF2-40B4-BE49-F238E27FC236}">
                <a16:creationId xmlns:a16="http://schemas.microsoft.com/office/drawing/2014/main" id="{9C4C45C6-E3BF-074E-B865-2FB199E311CD}"/>
              </a:ext>
            </a:extLst>
          </p:cNvPr>
          <p:cNvSpPr txBox="1">
            <a:spLocks noChangeArrowheads="1"/>
          </p:cNvSpPr>
          <p:nvPr/>
        </p:nvSpPr>
        <p:spPr bwMode="auto">
          <a:xfrm>
            <a:off x="1301750" y="5078413"/>
            <a:ext cx="218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85</a:t>
            </a:r>
          </a:p>
        </p:txBody>
      </p:sp>
      <p:sp>
        <p:nvSpPr>
          <p:cNvPr id="45" name="Text Box 58">
            <a:extLst>
              <a:ext uri="{FF2B5EF4-FFF2-40B4-BE49-F238E27FC236}">
                <a16:creationId xmlns:a16="http://schemas.microsoft.com/office/drawing/2014/main" id="{2DE06179-080A-404B-8671-7D939AF54571}"/>
              </a:ext>
            </a:extLst>
          </p:cNvPr>
          <p:cNvSpPr txBox="1">
            <a:spLocks noChangeArrowheads="1"/>
          </p:cNvSpPr>
          <p:nvPr/>
        </p:nvSpPr>
        <p:spPr bwMode="auto">
          <a:xfrm>
            <a:off x="144463" y="2070100"/>
            <a:ext cx="2173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(Row 1, Column 0)</a:t>
            </a:r>
          </a:p>
        </p:txBody>
      </p:sp>
      <p:sp>
        <p:nvSpPr>
          <p:cNvPr id="46" name="Text Box 59">
            <a:extLst>
              <a:ext uri="{FF2B5EF4-FFF2-40B4-BE49-F238E27FC236}">
                <a16:creationId xmlns:a16="http://schemas.microsoft.com/office/drawing/2014/main" id="{B40DDC6E-5DA9-3141-B423-00B57EBA7803}"/>
              </a:ext>
            </a:extLst>
          </p:cNvPr>
          <p:cNvSpPr txBox="1">
            <a:spLocks noChangeArrowheads="1"/>
          </p:cNvSpPr>
          <p:nvPr/>
        </p:nvSpPr>
        <p:spPr bwMode="auto">
          <a:xfrm>
            <a:off x="6669088"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HIT</a:t>
            </a:r>
          </a:p>
        </p:txBody>
      </p:sp>
      <p:sp>
        <p:nvSpPr>
          <p:cNvPr id="47" name="Text Box 60">
            <a:extLst>
              <a:ext uri="{FF2B5EF4-FFF2-40B4-BE49-F238E27FC236}">
                <a16:creationId xmlns:a16="http://schemas.microsoft.com/office/drawing/2014/main" id="{5ED7AF90-4413-8542-B602-5E35A53BD6D7}"/>
              </a:ext>
            </a:extLst>
          </p:cNvPr>
          <p:cNvSpPr txBox="1">
            <a:spLocks noChangeArrowheads="1"/>
          </p:cNvSpPr>
          <p:nvPr/>
        </p:nvSpPr>
        <p:spPr bwMode="auto">
          <a:xfrm>
            <a:off x="6667500" y="4408488"/>
            <a:ext cx="55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HIT</a:t>
            </a:r>
          </a:p>
        </p:txBody>
      </p:sp>
      <p:sp>
        <p:nvSpPr>
          <p:cNvPr id="48" name="Text Box 61">
            <a:extLst>
              <a:ext uri="{FF2B5EF4-FFF2-40B4-BE49-F238E27FC236}">
                <a16:creationId xmlns:a16="http://schemas.microsoft.com/office/drawing/2014/main" id="{F96C2B09-8839-C74E-93D9-96936C8AE460}"/>
              </a:ext>
            </a:extLst>
          </p:cNvPr>
          <p:cNvSpPr txBox="1">
            <a:spLocks noChangeArrowheads="1"/>
          </p:cNvSpPr>
          <p:nvPr/>
        </p:nvSpPr>
        <p:spPr bwMode="auto">
          <a:xfrm>
            <a:off x="561975" y="2565400"/>
            <a:ext cx="170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address 1</a:t>
            </a:r>
          </a:p>
        </p:txBody>
      </p:sp>
      <p:sp>
        <p:nvSpPr>
          <p:cNvPr id="49" name="Rectangle 62">
            <a:extLst>
              <a:ext uri="{FF2B5EF4-FFF2-40B4-BE49-F238E27FC236}">
                <a16:creationId xmlns:a16="http://schemas.microsoft.com/office/drawing/2014/main" id="{16E85537-49A3-8945-A256-C222842B7169}"/>
              </a:ext>
            </a:extLst>
          </p:cNvPr>
          <p:cNvSpPr>
            <a:spLocks noChangeArrowheads="1"/>
          </p:cNvSpPr>
          <p:nvPr/>
        </p:nvSpPr>
        <p:spPr bwMode="auto">
          <a:xfrm>
            <a:off x="3822700" y="193198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 name="Rectangle 63">
            <a:extLst>
              <a:ext uri="{FF2B5EF4-FFF2-40B4-BE49-F238E27FC236}">
                <a16:creationId xmlns:a16="http://schemas.microsoft.com/office/drawing/2014/main" id="{BDE919D1-28C0-F84E-81FD-D4647B6687F3}"/>
              </a:ext>
            </a:extLst>
          </p:cNvPr>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 name="Rectangle 64">
            <a:extLst>
              <a:ext uri="{FF2B5EF4-FFF2-40B4-BE49-F238E27FC236}">
                <a16:creationId xmlns:a16="http://schemas.microsoft.com/office/drawing/2014/main" id="{8536B316-1B69-1D48-B3DF-BD90563BAB03}"/>
              </a:ext>
            </a:extLst>
          </p:cNvPr>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 name="Text Box 65">
            <a:extLst>
              <a:ext uri="{FF2B5EF4-FFF2-40B4-BE49-F238E27FC236}">
                <a16:creationId xmlns:a16="http://schemas.microsoft.com/office/drawing/2014/main" id="{F0B2B259-927C-2D40-ACE1-B090F6CE3AF1}"/>
              </a:ext>
            </a:extLst>
          </p:cNvPr>
          <p:cNvSpPr txBox="1">
            <a:spLocks noChangeArrowheads="1"/>
          </p:cNvSpPr>
          <p:nvPr/>
        </p:nvSpPr>
        <p:spPr bwMode="auto">
          <a:xfrm>
            <a:off x="4273550" y="4419600"/>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1</a:t>
            </a:r>
          </a:p>
        </p:txBody>
      </p:sp>
      <p:sp>
        <p:nvSpPr>
          <p:cNvPr id="53" name="Text Box 66">
            <a:extLst>
              <a:ext uri="{FF2B5EF4-FFF2-40B4-BE49-F238E27FC236}">
                <a16:creationId xmlns:a16="http://schemas.microsoft.com/office/drawing/2014/main" id="{71B026A5-6A72-3F44-B7E2-879FDB82117A}"/>
              </a:ext>
            </a:extLst>
          </p:cNvPr>
          <p:cNvSpPr txBox="1">
            <a:spLocks noChangeArrowheads="1"/>
          </p:cNvSpPr>
          <p:nvPr/>
        </p:nvSpPr>
        <p:spPr bwMode="auto">
          <a:xfrm>
            <a:off x="1301750" y="5076825"/>
            <a:ext cx="203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address 0</a:t>
            </a:r>
          </a:p>
        </p:txBody>
      </p:sp>
      <p:sp>
        <p:nvSpPr>
          <p:cNvPr id="54" name="Text Box 67">
            <a:extLst>
              <a:ext uri="{FF2B5EF4-FFF2-40B4-BE49-F238E27FC236}">
                <a16:creationId xmlns:a16="http://schemas.microsoft.com/office/drawing/2014/main" id="{3F9DCB03-60D1-D74B-8DB1-7038FF883A6A}"/>
              </a:ext>
            </a:extLst>
          </p:cNvPr>
          <p:cNvSpPr txBox="1">
            <a:spLocks noChangeArrowheads="1"/>
          </p:cNvSpPr>
          <p:nvPr/>
        </p:nvSpPr>
        <p:spPr bwMode="auto">
          <a:xfrm>
            <a:off x="6645275" y="4408488"/>
            <a:ext cx="145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CONFLICT !</a:t>
            </a:r>
          </a:p>
        </p:txBody>
      </p:sp>
      <p:sp>
        <p:nvSpPr>
          <p:cNvPr id="198710" name="Text Box 69">
            <a:extLst>
              <a:ext uri="{FF2B5EF4-FFF2-40B4-BE49-F238E27FC236}">
                <a16:creationId xmlns:a16="http://schemas.microsoft.com/office/drawing/2014/main" id="{37671707-A40E-1C44-8FED-CAAFB6C3D84E}"/>
              </a:ext>
            </a:extLst>
          </p:cNvPr>
          <p:cNvSpPr txBox="1">
            <a:spLocks noChangeArrowheads="1"/>
          </p:cNvSpPr>
          <p:nvPr/>
        </p:nvSpPr>
        <p:spPr bwMode="auto">
          <a:xfrm>
            <a:off x="4052888" y="1296988"/>
            <a:ext cx="1085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Columns</a:t>
            </a:r>
          </a:p>
        </p:txBody>
      </p:sp>
      <p:sp>
        <p:nvSpPr>
          <p:cNvPr id="198711" name="Text Box 70">
            <a:extLst>
              <a:ext uri="{FF2B5EF4-FFF2-40B4-BE49-F238E27FC236}">
                <a16:creationId xmlns:a16="http://schemas.microsoft.com/office/drawing/2014/main" id="{4CD1D5AB-9E0F-CD44-8C98-B7BA71828BFE}"/>
              </a:ext>
            </a:extLst>
          </p:cNvPr>
          <p:cNvSpPr txBox="1">
            <a:spLocks noChangeArrowheads="1"/>
          </p:cNvSpPr>
          <p:nvPr/>
        </p:nvSpPr>
        <p:spPr bwMode="auto">
          <a:xfrm rot="5400000">
            <a:off x="5220494" y="2637632"/>
            <a:ext cx="75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Rows</a:t>
            </a:r>
          </a:p>
        </p:txBody>
      </p:sp>
      <p:sp>
        <p:nvSpPr>
          <p:cNvPr id="57" name="Text Box 15">
            <a:extLst>
              <a:ext uri="{FF2B5EF4-FFF2-40B4-BE49-F238E27FC236}">
                <a16:creationId xmlns:a16="http://schemas.microsoft.com/office/drawing/2014/main" id="{FAB6CD63-4B7A-7241-9F7F-DEF4D3CCFA04}"/>
              </a:ext>
            </a:extLst>
          </p:cNvPr>
          <p:cNvSpPr txBox="1">
            <a:spLocks noChangeArrowheads="1"/>
          </p:cNvSpPr>
          <p:nvPr/>
        </p:nvSpPr>
        <p:spPr bwMode="auto">
          <a:xfrm>
            <a:off x="153988" y="979488"/>
            <a:ext cx="207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  Access Address: </a:t>
            </a:r>
          </a:p>
        </p:txBody>
      </p:sp>
      <p:sp>
        <p:nvSpPr>
          <p:cNvPr id="58" name="Trapezoid 57">
            <a:extLst>
              <a:ext uri="{FF2B5EF4-FFF2-40B4-BE49-F238E27FC236}">
                <a16:creationId xmlns:a16="http://schemas.microsoft.com/office/drawing/2014/main" id="{D2D62B54-8C7E-2D4E-A288-39FF55E2D494}"/>
              </a:ext>
            </a:extLst>
          </p:cNvPr>
          <p:cNvSpPr/>
          <p:nvPr/>
        </p:nvSpPr>
        <p:spPr bwMode="auto">
          <a:xfrm rot="10800000">
            <a:off x="3814763" y="5026025"/>
            <a:ext cx="1617662" cy="422275"/>
          </a:xfrm>
          <a:prstGeom prst="trapezoid">
            <a:avLst/>
          </a:prstGeom>
          <a:noFill/>
          <a:ln w="9525" cap="flat" cmpd="sng" algn="ctr">
            <a:solidFill>
              <a:schemeClr val="tx1"/>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ＭＳ Ｐゴシック" charset="0"/>
            </a:endParaRPr>
          </a:p>
        </p:txBody>
      </p:sp>
      <p:sp>
        <p:nvSpPr>
          <p:cNvPr id="2" name="TextBox 1">
            <a:extLst>
              <a:ext uri="{FF2B5EF4-FFF2-40B4-BE49-F238E27FC236}">
                <a16:creationId xmlns:a16="http://schemas.microsoft.com/office/drawing/2014/main" id="{384D4815-D6CA-8E41-BB40-985FE5F62108}"/>
              </a:ext>
            </a:extLst>
          </p:cNvPr>
          <p:cNvSpPr txBox="1">
            <a:spLocks noChangeArrowheads="1"/>
          </p:cNvSpPr>
          <p:nvPr/>
        </p:nvSpPr>
        <p:spPr bwMode="auto">
          <a:xfrm>
            <a:off x="5867400" y="1295400"/>
            <a:ext cx="3251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This view of a bank is an abstraction.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Internally, a bank consists of many cells (transistors &amp; capacitors) and other structures that enable access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to cells</a:t>
            </a:r>
          </a:p>
        </p:txBody>
      </p:sp>
    </p:spTree>
    <p:extLst>
      <p:ext uri="{BB962C8B-B14F-4D97-AF65-F5344CB8AC3E}">
        <p14:creationId xmlns:p14="http://schemas.microsoft.com/office/powerpoint/2010/main" val="42442915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xit" presetSubtype="0" fill="hold" grpId="1" nodeType="withEffect">
                                  <p:stCondLst>
                                    <p:cond delay="0"/>
                                  </p:stCondLst>
                                  <p:childTnLst>
                                    <p:set>
                                      <p:cBhvr>
                                        <p:cTn id="62" dur="1" fill="hold">
                                          <p:stCondLst>
                                            <p:cond delay="0"/>
                                          </p:stCondLst>
                                        </p:cTn>
                                        <p:tgtEl>
                                          <p:spTgt spid="34"/>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38"/>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par>
                                <p:cTn id="67" presetID="1" presetClass="exit"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8"/>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nodeType="clickEffect">
                                  <p:stCondLst>
                                    <p:cond delay="0"/>
                                  </p:stCondLst>
                                  <p:childTnLst>
                                    <p:set>
                                      <p:cBhvr>
                                        <p:cTn id="88" dur="1" fill="hold">
                                          <p:stCondLst>
                                            <p:cond delay="0"/>
                                          </p:stCondLst>
                                        </p:cTn>
                                        <p:tgtEl>
                                          <p:spTgt spid="3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0" presetClass="path" presetSubtype="0" accel="50000" decel="50000" fill="hold" grpId="1" nodeType="clickEffect">
                                  <p:stCondLst>
                                    <p:cond delay="0"/>
                                  </p:stCondLst>
                                  <p:childTnLst>
                                    <p:animMotion origin="layout" path="M 0.01354 0.00232 L 0.07899 0.0007 L 0.07413 0.22616 " pathEditMode="relative" ptsTypes="AAA">
                                      <p:cBhvr>
                                        <p:cTn id="94" dur="1000" fill="hold"/>
                                        <p:tgtEl>
                                          <p:spTgt spid="36"/>
                                        </p:tgtEl>
                                        <p:attrNameLst>
                                          <p:attrName>ppt_x</p:attrName>
                                          <p:attrName>ppt_y</p:attrName>
                                        </p:attrNameLst>
                                      </p:cBhvr>
                                    </p:animMotion>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xit" presetSubtype="0" fill="hold" grpId="2" nodeType="clickEffect">
                                  <p:stCondLst>
                                    <p:cond delay="0"/>
                                  </p:stCondLst>
                                  <p:childTnLst>
                                    <p:set>
                                      <p:cBhvr>
                                        <p:cTn id="98" dur="1" fill="hold">
                                          <p:stCondLst>
                                            <p:cond delay="0"/>
                                          </p:stCondLst>
                                        </p:cTn>
                                        <p:tgtEl>
                                          <p:spTgt spid="36"/>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30"/>
                                        </p:tgtEl>
                                        <p:attrNameLst>
                                          <p:attrName>style.visibility</p:attrName>
                                        </p:attrNameLst>
                                      </p:cBhvr>
                                      <p:to>
                                        <p:strVal val="hidden"/>
                                      </p:to>
                                    </p:set>
                                  </p:childTnLst>
                                </p:cTn>
                              </p:par>
                              <p:par>
                                <p:cTn id="101" presetID="3" presetClass="emph" presetSubtype="2" fill="hold" grpId="1" nodeType="withEffect">
                                  <p:stCondLst>
                                    <p:cond delay="0"/>
                                  </p:stCondLst>
                                  <p:childTnLst>
                                    <p:animClr clrSpc="rgb" dir="cw">
                                      <p:cBhvr override="childStyle">
                                        <p:cTn id="102" dur="500" fill="hold"/>
                                        <p:tgtEl>
                                          <p:spTgt spid="15"/>
                                        </p:tgtEl>
                                        <p:attrNameLst>
                                          <p:attrName>style.color</p:attrName>
                                        </p:attrNameLst>
                                      </p:cBhvr>
                                      <p:to>
                                        <a:srgbClr val="C0C0C0"/>
                                      </p:to>
                                    </p:animClr>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39"/>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46"/>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0"/>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1"/>
                                        </p:tgtEl>
                                        <p:attrNameLst>
                                          <p:attrName>style.visibility</p:attrName>
                                        </p:attrNameLst>
                                      </p:cBhvr>
                                      <p:to>
                                        <p:strVal val="visible"/>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0" presetClass="path" presetSubtype="0" accel="50000" decel="50000" fill="hold" grpId="1" nodeType="clickEffect">
                                  <p:stCondLst>
                                    <p:cond delay="0"/>
                                  </p:stCondLst>
                                  <p:childTnLst>
                                    <p:animMotion origin="layout" path="M 0.0132 0.0007 C 0.02622 0.00116 0.05243 0.00232 0.05243 0.00232 L 0.04879 0.22778 " pathEditMode="relative" ptsTypes="fAA">
                                      <p:cBhvr>
                                        <p:cTn id="122" dur="1000" fill="hold"/>
                                        <p:tgtEl>
                                          <p:spTgt spid="41"/>
                                        </p:tgtEl>
                                        <p:attrNameLst>
                                          <p:attrName>ppt_x</p:attrName>
                                          <p:attrName>ppt_y</p:attrName>
                                        </p:attrNameLst>
                                      </p:cBhvr>
                                    </p:animMotion>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1" nodeType="clickEffect">
                                  <p:stCondLst>
                                    <p:cond delay="0"/>
                                  </p:stCondLst>
                                  <p:childTnLst>
                                    <p:set>
                                      <p:cBhvr>
                                        <p:cTn id="126" dur="1" fill="hold">
                                          <p:stCondLst>
                                            <p:cond delay="0"/>
                                          </p:stCondLst>
                                        </p:cTn>
                                        <p:tgtEl>
                                          <p:spTgt spid="40"/>
                                        </p:tgtEl>
                                        <p:attrNameLst>
                                          <p:attrName>style.visibility</p:attrName>
                                        </p:attrNameLst>
                                      </p:cBhvr>
                                      <p:to>
                                        <p:strVal val="hidden"/>
                                      </p:to>
                                    </p:set>
                                  </p:childTnLst>
                                </p:cTn>
                              </p:par>
                              <p:par>
                                <p:cTn id="127" presetID="1" presetClass="exit" presetSubtype="0" fill="hold" grpId="2" nodeType="withEffect">
                                  <p:stCondLst>
                                    <p:cond delay="0"/>
                                  </p:stCondLst>
                                  <p:childTnLst>
                                    <p:set>
                                      <p:cBhvr>
                                        <p:cTn id="128" dur="1" fill="hold">
                                          <p:stCondLst>
                                            <p:cond delay="0"/>
                                          </p:stCondLst>
                                        </p:cTn>
                                        <p:tgtEl>
                                          <p:spTgt spid="41"/>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46"/>
                                        </p:tgtEl>
                                        <p:attrNameLst>
                                          <p:attrName>style.visibility</p:attrName>
                                        </p:attrNameLst>
                                      </p:cBhvr>
                                      <p:to>
                                        <p:strVal val="hidden"/>
                                      </p:to>
                                    </p:set>
                                  </p:childTnLst>
                                </p:cTn>
                              </p:par>
                              <p:par>
                                <p:cTn id="131" presetID="3" presetClass="emph" presetSubtype="2" fill="hold" grpId="1" nodeType="withEffect">
                                  <p:stCondLst>
                                    <p:cond delay="0"/>
                                  </p:stCondLst>
                                  <p:childTnLst>
                                    <p:animClr clrSpc="rgb" dir="cw">
                                      <p:cBhvr override="childStyle">
                                        <p:cTn id="132" dur="500" fill="hold"/>
                                        <p:tgtEl>
                                          <p:spTgt spid="39"/>
                                        </p:tgtEl>
                                        <p:attrNameLst>
                                          <p:attrName>style.color</p:attrName>
                                        </p:attrNameLst>
                                      </p:cBhvr>
                                      <p:to>
                                        <a:srgbClr val="C0C0C0"/>
                                      </p:to>
                                    </p:animClr>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42"/>
                                        </p:tgtEl>
                                        <p:attrNameLst>
                                          <p:attrName>style.visibility</p:attrName>
                                        </p:attrNameLst>
                                      </p:cBhvr>
                                      <p:to>
                                        <p:strVal val="visible"/>
                                      </p:to>
                                    </p:se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47"/>
                                        </p:tgtEl>
                                        <p:attrNameLst>
                                          <p:attrName>style.visibility</p:attrName>
                                        </p:attrNameLst>
                                      </p:cBhvr>
                                      <p:to>
                                        <p:strVal val="visible"/>
                                      </p:to>
                                    </p:se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43"/>
                                        </p:tgtEl>
                                        <p:attrNameLst>
                                          <p:attrName>style.visibility</p:attrName>
                                        </p:attrNameLst>
                                      </p:cBhvr>
                                      <p:to>
                                        <p:strVal val="visible"/>
                                      </p:to>
                                    </p:set>
                                  </p:childTnLst>
                                </p:cTn>
                              </p:par>
                            </p:childTnLst>
                          </p:cTn>
                        </p:par>
                      </p:childTnLst>
                    </p:cTn>
                  </p:par>
                  <p:par>
                    <p:cTn id="149" fill="hold" nodeType="clickPar">
                      <p:stCondLst>
                        <p:cond delay="indefinite"/>
                      </p:stCondLst>
                      <p:childTnLst>
                        <p:par>
                          <p:cTn id="150" fill="hold" nodeType="withGroup">
                            <p:stCondLst>
                              <p:cond delay="0"/>
                            </p:stCondLst>
                            <p:childTnLst>
                              <p:par>
                                <p:cTn id="151" presetID="0" presetClass="path" presetSubtype="0" accel="50000" decel="50000" fill="hold" grpId="1" nodeType="clickEffect">
                                  <p:stCondLst>
                                    <p:cond delay="0"/>
                                  </p:stCondLst>
                                  <p:childTnLst>
                                    <p:animMotion origin="layout" path="M -0.01407 0.00232 L -0.05695 0.00232 L -0.05816 0.22616 " pathEditMode="relative" ptsTypes="AAA">
                                      <p:cBhvr>
                                        <p:cTn id="152" dur="1000" fill="hold"/>
                                        <p:tgtEl>
                                          <p:spTgt spid="43"/>
                                        </p:tgtEl>
                                        <p:attrNameLst>
                                          <p:attrName>ppt_x</p:attrName>
                                          <p:attrName>ppt_y</p:attrName>
                                        </p:attrNameLst>
                                      </p:cBhvr>
                                    </p:animMotion>
                                  </p:childTnLst>
                                </p:cTn>
                              </p:par>
                            </p:childTnLst>
                          </p:cTn>
                        </p:par>
                      </p:childTnLst>
                    </p:cTn>
                  </p:par>
                  <p:par>
                    <p:cTn id="153" fill="hold" nodeType="clickPar">
                      <p:stCondLst>
                        <p:cond delay="indefinite"/>
                      </p:stCondLst>
                      <p:childTnLst>
                        <p:par>
                          <p:cTn id="154" fill="hold" nodeType="withGroup">
                            <p:stCondLst>
                              <p:cond delay="0"/>
                            </p:stCondLst>
                            <p:childTnLst>
                              <p:par>
                                <p:cTn id="155" presetID="1" presetClass="exit" presetSubtype="0" fill="hold" grpId="2" nodeType="clickEffect">
                                  <p:stCondLst>
                                    <p:cond delay="0"/>
                                  </p:stCondLst>
                                  <p:childTnLst>
                                    <p:set>
                                      <p:cBhvr>
                                        <p:cTn id="156" dur="1" fill="hold">
                                          <p:stCondLst>
                                            <p:cond delay="0"/>
                                          </p:stCondLst>
                                        </p:cTn>
                                        <p:tgtEl>
                                          <p:spTgt spid="43"/>
                                        </p:tgtEl>
                                        <p:attrNameLst>
                                          <p:attrName>style.visibility</p:attrName>
                                        </p:attrNameLst>
                                      </p:cBhvr>
                                      <p:to>
                                        <p:strVal val="hidden"/>
                                      </p:to>
                                    </p:set>
                                  </p:childTnLst>
                                </p:cTn>
                              </p:par>
                              <p:par>
                                <p:cTn id="157" presetID="1" presetClass="exit" presetSubtype="0" fill="hold" grpId="1" nodeType="withEffect">
                                  <p:stCondLst>
                                    <p:cond delay="0"/>
                                  </p:stCondLst>
                                  <p:childTnLst>
                                    <p:set>
                                      <p:cBhvr>
                                        <p:cTn id="158" dur="1" fill="hold">
                                          <p:stCondLst>
                                            <p:cond delay="0"/>
                                          </p:stCondLst>
                                        </p:cTn>
                                        <p:tgtEl>
                                          <p:spTgt spid="47"/>
                                        </p:tgtEl>
                                        <p:attrNameLst>
                                          <p:attrName>style.visibility</p:attrName>
                                        </p:attrNameLst>
                                      </p:cBhvr>
                                      <p:to>
                                        <p:strVal val="hidden"/>
                                      </p:to>
                                    </p:set>
                                  </p:childTnLst>
                                </p:cTn>
                              </p:par>
                              <p:par>
                                <p:cTn id="159" presetID="3" presetClass="emph" presetSubtype="2" fill="hold" grpId="1" nodeType="withEffect">
                                  <p:stCondLst>
                                    <p:cond delay="0"/>
                                  </p:stCondLst>
                                  <p:childTnLst>
                                    <p:animClr clrSpc="rgb" dir="cw">
                                      <p:cBhvr override="childStyle">
                                        <p:cTn id="160" dur="500" fill="hold"/>
                                        <p:tgtEl>
                                          <p:spTgt spid="42"/>
                                        </p:tgtEl>
                                        <p:attrNameLst>
                                          <p:attrName>style.color</p:attrName>
                                        </p:attrNameLst>
                                      </p:cBhvr>
                                      <p:to>
                                        <a:srgbClr val="C0C0C0"/>
                                      </p:to>
                                    </p:animClr>
                                  </p:childTnLst>
                                </p:cTn>
                              </p:par>
                              <p:par>
                                <p:cTn id="161" presetID="1" presetClass="exit" presetSubtype="0" fill="hold" grpId="1" nodeType="withEffect">
                                  <p:stCondLst>
                                    <p:cond delay="0"/>
                                  </p:stCondLst>
                                  <p:childTnLst>
                                    <p:set>
                                      <p:cBhvr>
                                        <p:cTn id="162" dur="1" fill="hold">
                                          <p:stCondLst>
                                            <p:cond delay="0"/>
                                          </p:stCondLst>
                                        </p:cTn>
                                        <p:tgtEl>
                                          <p:spTgt spid="44"/>
                                        </p:tgtEl>
                                        <p:attrNameLst>
                                          <p:attrName>style.visibility</p:attrName>
                                        </p:attrNameLst>
                                      </p:cBhvr>
                                      <p:to>
                                        <p:strVal val="hidden"/>
                                      </p:to>
                                    </p:se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45"/>
                                        </p:tgtEl>
                                        <p:attrNameLst>
                                          <p:attrName>style.visibility</p:attrName>
                                        </p:attrNameLst>
                                      </p:cBhvr>
                                      <p:to>
                                        <p:strVal val="visible"/>
                                      </p:to>
                                    </p:se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4"/>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5" presetClass="exit" presetSubtype="10" fill="hold" grpId="1" nodeType="clickEffect">
                                  <p:stCondLst>
                                    <p:cond delay="0"/>
                                  </p:stCondLst>
                                  <p:childTnLst>
                                    <p:animEffect transition="out" filter="checkerboard(across)">
                                      <p:cBhvr>
                                        <p:cTn id="174" dur="2000"/>
                                        <p:tgtEl>
                                          <p:spTgt spid="37"/>
                                        </p:tgtEl>
                                      </p:cBhvr>
                                    </p:animEffect>
                                    <p:set>
                                      <p:cBhvr>
                                        <p:cTn id="175" dur="1" fill="hold">
                                          <p:stCondLst>
                                            <p:cond delay="1999"/>
                                          </p:stCondLst>
                                        </p:cTn>
                                        <p:tgtEl>
                                          <p:spTgt spid="37"/>
                                        </p:tgtEl>
                                        <p:attrNameLst>
                                          <p:attrName>style.visibility</p:attrName>
                                        </p:attrNameLst>
                                      </p:cBhvr>
                                      <p:to>
                                        <p:strVal val="hidden"/>
                                      </p:to>
                                    </p:set>
                                  </p:childTnLst>
                                </p:cTn>
                              </p:par>
                              <p:par>
                                <p:cTn id="176" presetID="5" presetClass="exit" presetSubtype="10" fill="hold" grpId="1" nodeType="withEffect">
                                  <p:stCondLst>
                                    <p:cond delay="0"/>
                                  </p:stCondLst>
                                  <p:childTnLst>
                                    <p:animEffect transition="out" filter="checkerboard(across)">
                                      <p:cBhvr>
                                        <p:cTn id="177" dur="2000"/>
                                        <p:tgtEl>
                                          <p:spTgt spid="35"/>
                                        </p:tgtEl>
                                      </p:cBhvr>
                                    </p:animEffect>
                                    <p:set>
                                      <p:cBhvr>
                                        <p:cTn id="178" dur="1" fill="hold">
                                          <p:stCondLst>
                                            <p:cond delay="1999"/>
                                          </p:stCondLst>
                                        </p:cTn>
                                        <p:tgtEl>
                                          <p:spTgt spid="35"/>
                                        </p:tgtEl>
                                        <p:attrNameLst>
                                          <p:attrName>style.visibility</p:attrName>
                                        </p:attrNameLst>
                                      </p:cBhvr>
                                      <p:to>
                                        <p:strVal val="hidden"/>
                                      </p:to>
                                    </p:se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48"/>
                                        </p:tgtEl>
                                        <p:attrNameLst>
                                          <p:attrName>style.visibility</p:attrName>
                                        </p:attrNameLst>
                                      </p:cBhvr>
                                      <p:to>
                                        <p:strVal val="visible"/>
                                      </p:to>
                                    </p:se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49"/>
                                        </p:tgtEl>
                                        <p:attrNameLst>
                                          <p:attrName>style.visibility</p:attrName>
                                        </p:attrNameLst>
                                      </p:cBhvr>
                                      <p:to>
                                        <p:strVal val="visible"/>
                                      </p:to>
                                    </p:set>
                                  </p:childTnLst>
                                </p:cTn>
                              </p:par>
                            </p:childTnLst>
                          </p:cTn>
                        </p:par>
                      </p:childTnLst>
                    </p:cTn>
                  </p:par>
                  <p:par>
                    <p:cTn id="187" fill="hold" nodeType="clickPar">
                      <p:stCondLst>
                        <p:cond delay="indefinite"/>
                      </p:stCondLst>
                      <p:childTnLst>
                        <p:par>
                          <p:cTn id="188" fill="hold" nodeType="withGroup">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49"/>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50"/>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52"/>
                                        </p:tgtEl>
                                        <p:attrNameLst>
                                          <p:attrName>style.visibility</p:attrName>
                                        </p:attrNameLst>
                                      </p:cBhvr>
                                      <p:to>
                                        <p:strVal val="visible"/>
                                      </p:to>
                                    </p:set>
                                  </p:childTnLst>
                                </p:cTn>
                              </p:par>
                              <p:par>
                                <p:cTn id="195" presetID="1" presetClass="exit" presetSubtype="0" fill="hold" grpId="1" nodeType="withEffect">
                                  <p:stCondLst>
                                    <p:cond delay="0"/>
                                  </p:stCondLst>
                                  <p:childTnLst>
                                    <p:set>
                                      <p:cBhvr>
                                        <p:cTn id="196" dur="1" fill="hold">
                                          <p:stCondLst>
                                            <p:cond delay="0"/>
                                          </p:stCondLst>
                                        </p:cTn>
                                        <p:tgtEl>
                                          <p:spTgt spid="48"/>
                                        </p:tgtEl>
                                        <p:attrNameLst>
                                          <p:attrName>style.visibility</p:attrName>
                                        </p:attrNameLst>
                                      </p:cBhvr>
                                      <p:to>
                                        <p:strVal val="hidden"/>
                                      </p:to>
                                    </p:set>
                                  </p:childTnLst>
                                </p:cTn>
                              </p:par>
                            </p:childTnLst>
                          </p:cTn>
                        </p:par>
                      </p:childTnLst>
                    </p:cTn>
                  </p:par>
                  <p:par>
                    <p:cTn id="197" fill="hold" nodeType="clickPar">
                      <p:stCondLst>
                        <p:cond delay="indefinite"/>
                      </p:stCondLst>
                      <p:childTnLst>
                        <p:par>
                          <p:cTn id="198" fill="hold" nodeType="withGroup">
                            <p:stCondLst>
                              <p:cond delay="0"/>
                            </p:stCondLst>
                            <p:childTnLst>
                              <p:par>
                                <p:cTn id="199" presetID="1" presetClass="entr" presetSubtype="0" fill="hold" grpId="0" nodeType="clickEffect">
                                  <p:stCondLst>
                                    <p:cond delay="0"/>
                                  </p:stCondLst>
                                  <p:childTnLst>
                                    <p:set>
                                      <p:cBhvr>
                                        <p:cTn id="200" dur="1" fill="hold">
                                          <p:stCondLst>
                                            <p:cond delay="0"/>
                                          </p:stCondLst>
                                        </p:cTn>
                                        <p:tgtEl>
                                          <p:spTgt spid="53"/>
                                        </p:tgtEl>
                                        <p:attrNameLst>
                                          <p:attrName>style.visibility</p:attrName>
                                        </p:attrNameLst>
                                      </p:cBhvr>
                                      <p:to>
                                        <p:strVal val="visible"/>
                                      </p:to>
                                    </p:set>
                                  </p:childTnLst>
                                </p:cTn>
                              </p:par>
                            </p:childTnLst>
                          </p:cTn>
                        </p:par>
                      </p:childTnLst>
                    </p:cTn>
                  </p:par>
                  <p:par>
                    <p:cTn id="201" fill="hold" nodeType="clickPar">
                      <p:stCondLst>
                        <p:cond delay="indefinite"/>
                      </p:stCondLst>
                      <p:childTnLst>
                        <p:par>
                          <p:cTn id="202" fill="hold" nodeType="withGroup">
                            <p:stCondLst>
                              <p:cond delay="0"/>
                            </p:stCondLst>
                            <p:childTnLst>
                              <p:par>
                                <p:cTn id="203" presetID="1" presetClass="entr" presetSubtype="0" fill="hold" grpId="0" nodeType="clickEffect">
                                  <p:stCondLst>
                                    <p:cond delay="0"/>
                                  </p:stCondLst>
                                  <p:childTnLst>
                                    <p:set>
                                      <p:cBhvr>
                                        <p:cTn id="204" dur="1" fill="hold">
                                          <p:stCondLst>
                                            <p:cond delay="0"/>
                                          </p:stCondLst>
                                        </p:cTn>
                                        <p:tgtEl>
                                          <p:spTgt spid="51"/>
                                        </p:tgtEl>
                                        <p:attrNameLst>
                                          <p:attrName>style.visibility</p:attrName>
                                        </p:attrNameLst>
                                      </p:cBhvr>
                                      <p:to>
                                        <p:strVal val="visible"/>
                                      </p:to>
                                    </p:set>
                                  </p:childTnLst>
                                </p:cTn>
                              </p:par>
                            </p:childTnLst>
                          </p:cTn>
                        </p:par>
                      </p:childTnLst>
                    </p:cTn>
                  </p:par>
                  <p:par>
                    <p:cTn id="205" fill="hold" nodeType="clickPar">
                      <p:stCondLst>
                        <p:cond delay="indefinite"/>
                      </p:stCondLst>
                      <p:childTnLst>
                        <p:par>
                          <p:cTn id="206" fill="hold" nodeType="withGroup">
                            <p:stCondLst>
                              <p:cond delay="0"/>
                            </p:stCondLst>
                            <p:childTnLst>
                              <p:par>
                                <p:cTn id="207" presetID="0" presetClass="path" presetSubtype="0" accel="50000" decel="50000" fill="hold" grpId="1" nodeType="clickEffect">
                                  <p:stCondLst>
                                    <p:cond delay="0"/>
                                  </p:stCondLst>
                                  <p:childTnLst>
                                    <p:animMotion origin="layout" path="M 0.01354 0.00232 L 0.07899 0.0007 L 0.07413 0.22616 " pathEditMode="relative" ptsTypes="AAA">
                                      <p:cBhvr>
                                        <p:cTn id="208" dur="1000" fill="hold"/>
                                        <p:tgtEl>
                                          <p:spTgt spid="51"/>
                                        </p:tgtEl>
                                        <p:attrNameLst>
                                          <p:attrName>ppt_x</p:attrName>
                                          <p:attrName>ppt_y</p:attrName>
                                        </p:attrNameLst>
                                      </p:cBhvr>
                                    </p:animMotion>
                                  </p:childTnLst>
                                </p:cTn>
                              </p:par>
                              <p:par>
                                <p:cTn id="209" presetID="1" presetClass="exit" presetSubtype="0" fill="hold" grpId="1" nodeType="withEffect">
                                  <p:stCondLst>
                                    <p:cond delay="0"/>
                                  </p:stCondLst>
                                  <p:childTnLst>
                                    <p:set>
                                      <p:cBhvr>
                                        <p:cTn id="210"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5" grpId="1"/>
      <p:bldP spid="16" grpId="0" animBg="1"/>
      <p:bldP spid="17" grpId="0"/>
      <p:bldP spid="18" grpId="0"/>
      <p:bldP spid="29" grpId="0"/>
      <p:bldP spid="29" grpId="1"/>
      <p:bldP spid="30" grpId="0"/>
      <p:bldP spid="30" grpId="1"/>
      <p:bldP spid="33" grpId="0"/>
      <p:bldP spid="34" grpId="0" animBg="1"/>
      <p:bldP spid="34" grpId="1" animBg="1"/>
      <p:bldP spid="35" grpId="0" animBg="1"/>
      <p:bldP spid="35" grpId="1" animBg="1"/>
      <p:bldP spid="36" grpId="0" animBg="1"/>
      <p:bldP spid="36" grpId="1" animBg="1"/>
      <p:bldP spid="36" grpId="2" animBg="1"/>
      <p:bldP spid="37" grpId="0"/>
      <p:bldP spid="37" grpId="1"/>
      <p:bldP spid="38" grpId="0"/>
      <p:bldP spid="38" grpId="1"/>
      <p:bldP spid="39" grpId="0"/>
      <p:bldP spid="39" grpId="1"/>
      <p:bldP spid="40" grpId="0"/>
      <p:bldP spid="40" grpId="1"/>
      <p:bldP spid="41" grpId="0" animBg="1"/>
      <p:bldP spid="41" grpId="1" animBg="1"/>
      <p:bldP spid="41" grpId="2" animBg="1"/>
      <p:bldP spid="42" grpId="0"/>
      <p:bldP spid="42" grpId="1"/>
      <p:bldP spid="43" grpId="0" animBg="1"/>
      <p:bldP spid="43" grpId="1" animBg="1"/>
      <p:bldP spid="43" grpId="2" animBg="1"/>
      <p:bldP spid="44" grpId="0"/>
      <p:bldP spid="44" grpId="1"/>
      <p:bldP spid="45" grpId="0"/>
      <p:bldP spid="46" grpId="0"/>
      <p:bldP spid="46" grpId="1"/>
      <p:bldP spid="47" grpId="0"/>
      <p:bldP spid="47" grpId="1"/>
      <p:bldP spid="48" grpId="0"/>
      <p:bldP spid="48" grpId="1"/>
      <p:bldP spid="49" grpId="0" animBg="1"/>
      <p:bldP spid="49" grpId="1" animBg="1"/>
      <p:bldP spid="50" grpId="0" animBg="1"/>
      <p:bldP spid="51" grpId="0" animBg="1"/>
      <p:bldP spid="51" grpId="1" animBg="1"/>
      <p:bldP spid="52" grpId="0"/>
      <p:bldP spid="53" grpId="0"/>
      <p:bldP spid="54" grpId="0"/>
      <p:bldP spid="54" grpId="1"/>
      <p:bldP spid="57" grpId="0"/>
      <p:bldP spid="2" grpId="0" build="allAtOnce"/>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Number Placeholder 4">
            <a:extLst>
              <a:ext uri="{FF2B5EF4-FFF2-40B4-BE49-F238E27FC236}">
                <a16:creationId xmlns:a16="http://schemas.microsoft.com/office/drawing/2014/main" id="{0B534579-3764-434E-8E4B-621C1EF6408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9CE7F1E-1AC1-CB4A-88E0-17A622753DD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99682" name="Rectangle 2">
            <a:extLst>
              <a:ext uri="{FF2B5EF4-FFF2-40B4-BE49-F238E27FC236}">
                <a16:creationId xmlns:a16="http://schemas.microsoft.com/office/drawing/2014/main" id="{F1164CCF-D18C-7744-BFD3-4F5BF52EC2FD}"/>
              </a:ext>
            </a:extLst>
          </p:cNvPr>
          <p:cNvSpPr>
            <a:spLocks noGrp="1" noChangeArrowheads="1"/>
          </p:cNvSpPr>
          <p:nvPr>
            <p:ph type="title"/>
          </p:nvPr>
        </p:nvSpPr>
        <p:spPr/>
        <p:txBody>
          <a:bodyPr/>
          <a:lstStyle/>
          <a:p>
            <a:r>
              <a:rPr lang="en-US" altLang="en-US">
                <a:ea typeface="ＭＳ Ｐゴシック" panose="020B0600070205080204" pitchFamily="34" charset="-128"/>
              </a:rPr>
              <a:t>DRAM Controllers</a:t>
            </a:r>
          </a:p>
        </p:txBody>
      </p:sp>
      <p:sp>
        <p:nvSpPr>
          <p:cNvPr id="176131" name="Rectangle 3">
            <a:extLst>
              <a:ext uri="{FF2B5EF4-FFF2-40B4-BE49-F238E27FC236}">
                <a16:creationId xmlns:a16="http://schemas.microsoft.com/office/drawing/2014/main" id="{C52AE931-AF5A-4640-AE5D-8FC725A013B7}"/>
              </a:ext>
            </a:extLst>
          </p:cNvPr>
          <p:cNvSpPr>
            <a:spLocks noGrp="1" noChangeArrowheads="1"/>
          </p:cNvSpPr>
          <p:nvPr>
            <p:ph type="body" idx="1"/>
          </p:nvPr>
        </p:nvSpPr>
        <p:spPr>
          <a:xfrm>
            <a:off x="228600" y="1182688"/>
            <a:ext cx="8610600" cy="4876800"/>
          </a:xfrm>
        </p:spPr>
        <p:txBody>
          <a:bodyPr/>
          <a:lstStyle/>
          <a:p>
            <a:r>
              <a:rPr lang="en-US" altLang="en-US">
                <a:ea typeface="ＭＳ Ｐゴシック" panose="020B0600070205080204" pitchFamily="34" charset="-128"/>
              </a:rPr>
              <a:t>A row-conflict memory access takes significantly longer than a row-hit access</a:t>
            </a:r>
          </a:p>
          <a:p>
            <a:endParaRPr lang="en-US" altLang="en-US">
              <a:ea typeface="ＭＳ Ｐゴシック" panose="020B0600070205080204" pitchFamily="34" charset="-128"/>
            </a:endParaRPr>
          </a:p>
          <a:p>
            <a:r>
              <a:rPr lang="en-US" altLang="en-US">
                <a:ea typeface="ＭＳ Ｐゴシック" panose="020B0600070205080204" pitchFamily="34" charset="-128"/>
              </a:rPr>
              <a:t>Current controllers take advantage of this fact</a:t>
            </a:r>
          </a:p>
          <a:p>
            <a:pPr lvl="1"/>
            <a:endParaRPr lang="en-US" altLang="en-US" sz="1600">
              <a:ea typeface="ＭＳ Ｐゴシック" panose="020B0600070205080204" pitchFamily="34" charset="-128"/>
            </a:endParaRPr>
          </a:p>
          <a:p>
            <a:r>
              <a:rPr lang="en-US" altLang="en-US">
                <a:ea typeface="ＭＳ Ｐゴシック" panose="020B0600070205080204" pitchFamily="34" charset="-128"/>
              </a:rPr>
              <a:t>Commonly used scheduling policy (FR-FCFS) </a:t>
            </a:r>
            <a:r>
              <a:rPr lang="en-US" altLang="en-US" sz="1800">
                <a:ea typeface="ＭＳ Ｐゴシック" panose="020B0600070205080204" pitchFamily="34" charset="-128"/>
              </a:rPr>
              <a:t>[Rixner 2000]*</a:t>
            </a:r>
          </a:p>
          <a:p>
            <a:pPr lvl="1">
              <a:buFont typeface="Wingdings" pitchFamily="2" charset="2"/>
              <a:buNone/>
            </a:pPr>
            <a:r>
              <a:rPr lang="en-US" altLang="en-US">
                <a:solidFill>
                  <a:srgbClr val="003399"/>
                </a:solidFill>
                <a:ea typeface="ＭＳ Ｐゴシック" panose="020B0600070205080204" pitchFamily="34" charset="-128"/>
              </a:rPr>
              <a:t>(1) Row-hit first:</a:t>
            </a:r>
            <a:r>
              <a:rPr lang="en-US" altLang="en-US">
                <a:ea typeface="ＭＳ Ｐゴシック" panose="020B0600070205080204" pitchFamily="34" charset="-128"/>
              </a:rPr>
              <a:t> Service row-hit memory accesses first</a:t>
            </a:r>
          </a:p>
          <a:p>
            <a:pPr lvl="1">
              <a:buFont typeface="Wingdings" pitchFamily="2" charset="2"/>
              <a:buNone/>
            </a:pPr>
            <a:r>
              <a:rPr lang="en-US" altLang="en-US">
                <a:solidFill>
                  <a:srgbClr val="003399"/>
                </a:solidFill>
                <a:ea typeface="ＭＳ Ｐゴシック" panose="020B0600070205080204" pitchFamily="34" charset="-128"/>
              </a:rPr>
              <a:t>(2) Oldest-first:</a:t>
            </a:r>
            <a:r>
              <a:rPr lang="en-US" altLang="en-US">
                <a:ea typeface="ＭＳ Ｐゴシック" panose="020B0600070205080204" pitchFamily="34" charset="-128"/>
              </a:rPr>
              <a:t> Then service older accesses first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This scheduling policy aims to maximize DRAM throughput</a:t>
            </a:r>
          </a:p>
        </p:txBody>
      </p:sp>
      <p:sp>
        <p:nvSpPr>
          <p:cNvPr id="199684" name="TextBox 6">
            <a:extLst>
              <a:ext uri="{FF2B5EF4-FFF2-40B4-BE49-F238E27FC236}">
                <a16:creationId xmlns:a16="http://schemas.microsoft.com/office/drawing/2014/main" id="{A341A83B-37E7-8B48-AFAF-A6773E400B30}"/>
              </a:ext>
            </a:extLst>
          </p:cNvPr>
          <p:cNvSpPr txBox="1">
            <a:spLocks noChangeArrowheads="1"/>
          </p:cNvSpPr>
          <p:nvPr/>
        </p:nvSpPr>
        <p:spPr bwMode="auto">
          <a:xfrm>
            <a:off x="304800" y="5715000"/>
            <a:ext cx="8232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*Rixner et al.,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Access Scheduling,</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ISCA 2000.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*Zuravleff and Robinson,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Controller for a synchronous DRAM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US Patent 5,630,096, May 1997.</a:t>
            </a:r>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99003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613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613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613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6131">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61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Number Placeholder 4">
            <a:extLst>
              <a:ext uri="{FF2B5EF4-FFF2-40B4-BE49-F238E27FC236}">
                <a16:creationId xmlns:a16="http://schemas.microsoft.com/office/drawing/2014/main" id="{1B8D5D28-A14D-FC4A-B165-A560F087BCB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43C30D2-F167-9947-802E-7BA84C54496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1730" name="Rectangle 2">
            <a:extLst>
              <a:ext uri="{FF2B5EF4-FFF2-40B4-BE49-F238E27FC236}">
                <a16:creationId xmlns:a16="http://schemas.microsoft.com/office/drawing/2014/main" id="{E8E5D187-B2C5-684E-9546-9E0A21A0F3AE}"/>
              </a:ext>
            </a:extLst>
          </p:cNvPr>
          <p:cNvSpPr>
            <a:spLocks noGrp="1" noChangeArrowheads="1"/>
          </p:cNvSpPr>
          <p:nvPr>
            <p:ph type="title"/>
          </p:nvPr>
        </p:nvSpPr>
        <p:spPr/>
        <p:txBody>
          <a:bodyPr/>
          <a:lstStyle/>
          <a:p>
            <a:pPr eaLnBrk="1" hangingPunct="1"/>
            <a:r>
              <a:rPr lang="en-US" altLang="en-US">
                <a:ea typeface="ＭＳ Ｐゴシック" panose="020B0600070205080204" pitchFamily="34" charset="-128"/>
              </a:rPr>
              <a:t>The Problem</a:t>
            </a:r>
          </a:p>
        </p:txBody>
      </p:sp>
      <p:sp>
        <p:nvSpPr>
          <p:cNvPr id="23556" name="Rectangle 3">
            <a:extLst>
              <a:ext uri="{FF2B5EF4-FFF2-40B4-BE49-F238E27FC236}">
                <a16:creationId xmlns:a16="http://schemas.microsoft.com/office/drawing/2014/main" id="{81E666C3-9144-C441-8256-0112427ADDD2}"/>
              </a:ext>
            </a:extLst>
          </p:cNvPr>
          <p:cNvSpPr>
            <a:spLocks noGrp="1" noChangeArrowheads="1"/>
          </p:cNvSpPr>
          <p:nvPr>
            <p:ph type="body" idx="1"/>
          </p:nvPr>
        </p:nvSpPr>
        <p:spPr>
          <a:xfrm>
            <a:off x="228600" y="996950"/>
            <a:ext cx="8610600" cy="5194300"/>
          </a:xfrm>
        </p:spPr>
        <p:txBody>
          <a:bodyPr/>
          <a:lstStyle/>
          <a:p>
            <a:pPr eaLnBrk="1" hangingPunct="1"/>
            <a:r>
              <a:rPr lang="en-US" altLang="en-US">
                <a:ea typeface="ＭＳ Ｐゴシック" panose="020B0600070205080204" pitchFamily="34" charset="-128"/>
              </a:rPr>
              <a:t>Multiple applications share the DRAM controller</a:t>
            </a:r>
          </a:p>
          <a:p>
            <a:pPr eaLnBrk="1" hangingPunct="1"/>
            <a:r>
              <a:rPr lang="en-US" altLang="en-US">
                <a:ea typeface="ＭＳ Ｐゴシック" panose="020B0600070205080204" pitchFamily="34" charset="-128"/>
              </a:rPr>
              <a:t>DRAM controllers designed to maximize DRAM data throughput</a:t>
            </a:r>
          </a:p>
          <a:p>
            <a:pPr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scheduling policies are unfair to some applications</a:t>
            </a:r>
          </a:p>
          <a:p>
            <a:pPr lvl="1" eaLnBrk="1" hangingPunct="1"/>
            <a:r>
              <a:rPr lang="en-US" altLang="en-US" sz="2000">
                <a:ea typeface="ＭＳ Ｐゴシック" panose="020B0600070205080204" pitchFamily="34" charset="-128"/>
              </a:rPr>
              <a:t>Row-hit first: unfairly prioritizes </a:t>
            </a:r>
            <a:r>
              <a:rPr lang="en-US" altLang="en-US" sz="2000">
                <a:solidFill>
                  <a:srgbClr val="FF0000"/>
                </a:solidFill>
                <a:ea typeface="ＭＳ Ｐゴシック" panose="020B0600070205080204" pitchFamily="34" charset="-128"/>
              </a:rPr>
              <a:t>apps with high row buffer locality</a:t>
            </a:r>
          </a:p>
          <a:p>
            <a:pPr lvl="2" eaLnBrk="1" hangingPunct="1"/>
            <a:r>
              <a:rPr lang="en-US" altLang="en-US" sz="1800">
                <a:ea typeface="ＭＳ Ｐゴシック" panose="020B0600070205080204" pitchFamily="34" charset="-128"/>
              </a:rPr>
              <a:t>Threads that keep on accessing the same row</a:t>
            </a:r>
          </a:p>
          <a:p>
            <a:pPr lvl="1" eaLnBrk="1" hangingPunct="1"/>
            <a:r>
              <a:rPr lang="en-US" altLang="en-US" sz="2000">
                <a:ea typeface="ＭＳ Ｐゴシック" panose="020B0600070205080204" pitchFamily="34" charset="-128"/>
              </a:rPr>
              <a:t>Oldest-first: unfairly prioritizes </a:t>
            </a:r>
            <a:r>
              <a:rPr lang="en-US" altLang="en-US" sz="2000">
                <a:solidFill>
                  <a:srgbClr val="FF0000"/>
                </a:solidFill>
                <a:ea typeface="ＭＳ Ｐゴシック" panose="020B0600070205080204" pitchFamily="34" charset="-128"/>
              </a:rPr>
              <a:t>memory-intensive applications</a:t>
            </a:r>
          </a:p>
          <a:p>
            <a:pPr lvl="1" eaLnBrk="1" hangingPunct="1"/>
            <a:endParaRPr lang="en-US" altLang="en-US">
              <a:solidFill>
                <a:srgbClr val="003399"/>
              </a:solidFill>
              <a:ea typeface="ＭＳ Ｐゴシック" panose="020B0600070205080204" pitchFamily="34" charset="-128"/>
            </a:endParaRPr>
          </a:p>
          <a:p>
            <a:pPr eaLnBrk="1" hangingPunct="1"/>
            <a:r>
              <a:rPr lang="en-US" altLang="en-US">
                <a:solidFill>
                  <a:srgbClr val="003399"/>
                </a:solidFill>
                <a:ea typeface="ＭＳ Ｐゴシック" panose="020B0600070205080204" pitchFamily="34" charset="-128"/>
              </a:rPr>
              <a:t>DRAM controller vulnerable to denial of service attacks</a:t>
            </a:r>
          </a:p>
          <a:p>
            <a:pPr lvl="1" eaLnBrk="1" hangingPunct="1"/>
            <a:r>
              <a:rPr lang="en-US" altLang="en-US">
                <a:ea typeface="ＭＳ Ｐゴシック" panose="020B0600070205080204" pitchFamily="34" charset="-128"/>
              </a:rPr>
              <a:t>Can write programs to exploit unfairness</a:t>
            </a:r>
          </a:p>
          <a:p>
            <a:pPr lvl="1" eaLnBrk="1" hangingPunct="1"/>
            <a:endParaRPr lang="en-US" altLang="en-US">
              <a:solidFill>
                <a:srgbClr val="FF0000"/>
              </a:solidFill>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6065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6">
                                            <p:txEl>
                                              <p:pRg st="6" end="6"/>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3556">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ECF990E2-5326-0B49-B619-4E8472CD7505}"/>
              </a:ext>
            </a:extLst>
          </p:cNvPr>
          <p:cNvSpPr txBox="1">
            <a:spLocks noChangeArrowheads="1"/>
          </p:cNvSpPr>
          <p:nvPr/>
        </p:nvSpPr>
        <p:spPr bwMode="auto">
          <a:xfrm>
            <a:off x="4789488" y="1196975"/>
            <a:ext cx="3482975" cy="2062163"/>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initialize large arrays A, B</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(j=0; j&lt;N; j++)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index = rand();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A[index] = B[index];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203778" name="Slide Number Placeholder 4">
            <a:extLst>
              <a:ext uri="{FF2B5EF4-FFF2-40B4-BE49-F238E27FC236}">
                <a16:creationId xmlns:a16="http://schemas.microsoft.com/office/drawing/2014/main" id="{A2C99F47-E775-1645-98FB-587092D8D29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79C400-E3F5-4C47-AF73-78E56994A7A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3779" name="Rectangle 2">
            <a:extLst>
              <a:ext uri="{FF2B5EF4-FFF2-40B4-BE49-F238E27FC236}">
                <a16:creationId xmlns:a16="http://schemas.microsoft.com/office/drawing/2014/main" id="{63C36D7A-FE06-CA45-8E1A-432FC0BA0B3F}"/>
              </a:ext>
            </a:extLst>
          </p:cNvPr>
          <p:cNvSpPr>
            <a:spLocks noGrp="1" noChangeArrowheads="1"/>
          </p:cNvSpPr>
          <p:nvPr>
            <p:ph type="title"/>
          </p:nvPr>
        </p:nvSpPr>
        <p:spPr/>
        <p:txBody>
          <a:bodyPr/>
          <a:lstStyle/>
          <a:p>
            <a:r>
              <a:rPr lang="en-US" altLang="en-US">
                <a:ea typeface="ＭＳ Ｐゴシック" panose="020B0600070205080204" pitchFamily="34" charset="-128"/>
              </a:rPr>
              <a:t>A Memory Performance Hog</a:t>
            </a:r>
          </a:p>
        </p:txBody>
      </p:sp>
      <p:sp>
        <p:nvSpPr>
          <p:cNvPr id="203780" name="Text Box 5">
            <a:extLst>
              <a:ext uri="{FF2B5EF4-FFF2-40B4-BE49-F238E27FC236}">
                <a16:creationId xmlns:a16="http://schemas.microsoft.com/office/drawing/2014/main" id="{4E010B45-4EE7-FE42-978D-EA28FE8DFF93}"/>
              </a:ext>
            </a:extLst>
          </p:cNvPr>
          <p:cNvSpPr txBox="1">
            <a:spLocks noChangeArrowheads="1"/>
          </p:cNvSpPr>
          <p:nvPr/>
        </p:nvSpPr>
        <p:spPr bwMode="auto">
          <a:xfrm>
            <a:off x="1576388" y="3654425"/>
            <a:ext cx="12588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STREAM</a:t>
            </a:r>
          </a:p>
        </p:txBody>
      </p:sp>
      <p:sp>
        <p:nvSpPr>
          <p:cNvPr id="203781" name="Text Box 6">
            <a:extLst>
              <a:ext uri="{FF2B5EF4-FFF2-40B4-BE49-F238E27FC236}">
                <a16:creationId xmlns:a16="http://schemas.microsoft.com/office/drawing/2014/main" id="{B9DFA1C8-C7B5-034E-84E8-06C7C923A521}"/>
              </a:ext>
            </a:extLst>
          </p:cNvPr>
          <p:cNvSpPr txBox="1">
            <a:spLocks noChangeArrowheads="1"/>
          </p:cNvSpPr>
          <p:nvPr/>
        </p:nvSpPr>
        <p:spPr bwMode="auto">
          <a:xfrm>
            <a:off x="142875" y="4171950"/>
            <a:ext cx="47926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Sequential memory access </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Very high row buffer locality (96% hit rate)</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Memory intensive</a:t>
            </a:r>
          </a:p>
        </p:txBody>
      </p:sp>
      <p:sp>
        <p:nvSpPr>
          <p:cNvPr id="11" name="Rectangle 8">
            <a:extLst>
              <a:ext uri="{FF2B5EF4-FFF2-40B4-BE49-F238E27FC236}">
                <a16:creationId xmlns:a16="http://schemas.microsoft.com/office/drawing/2014/main" id="{AF2CC22B-FD9E-9C47-AD39-587D2EFDD273}"/>
              </a:ext>
            </a:extLst>
          </p:cNvPr>
          <p:cNvSpPr>
            <a:spLocks noChangeArrowheads="1"/>
          </p:cNvSpPr>
          <p:nvPr/>
        </p:nvSpPr>
        <p:spPr bwMode="auto">
          <a:xfrm>
            <a:off x="5119688" y="2079625"/>
            <a:ext cx="1662112" cy="2524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Text Box 6">
            <a:extLst>
              <a:ext uri="{FF2B5EF4-FFF2-40B4-BE49-F238E27FC236}">
                <a16:creationId xmlns:a16="http://schemas.microsoft.com/office/drawing/2014/main" id="{CC101FE5-9FB5-9440-9016-60A82B6F358C}"/>
              </a:ext>
            </a:extLst>
          </p:cNvPr>
          <p:cNvSpPr txBox="1">
            <a:spLocks noChangeArrowheads="1"/>
          </p:cNvSpPr>
          <p:nvPr/>
        </p:nvSpPr>
        <p:spPr bwMode="auto">
          <a:xfrm>
            <a:off x="5883275" y="3654425"/>
            <a:ext cx="1365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RANDOM</a:t>
            </a:r>
          </a:p>
        </p:txBody>
      </p:sp>
      <p:sp>
        <p:nvSpPr>
          <p:cNvPr id="14" name="Text Box 7">
            <a:extLst>
              <a:ext uri="{FF2B5EF4-FFF2-40B4-BE49-F238E27FC236}">
                <a16:creationId xmlns:a16="http://schemas.microsoft.com/office/drawing/2014/main" id="{720294CA-C47A-2F47-9630-A5D2BE44982B}"/>
              </a:ext>
            </a:extLst>
          </p:cNvPr>
          <p:cNvSpPr txBox="1">
            <a:spLocks noChangeArrowheads="1"/>
          </p:cNvSpPr>
          <p:nvPr/>
        </p:nvSpPr>
        <p:spPr bwMode="auto">
          <a:xfrm>
            <a:off x="4694238" y="4171950"/>
            <a:ext cx="457676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Random memory access</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Very low row buffer locality (3% hit rate)</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Similarly memory intensive</a:t>
            </a:r>
          </a:p>
        </p:txBody>
      </p:sp>
      <p:sp>
        <p:nvSpPr>
          <p:cNvPr id="18" name="Rectangle 8">
            <a:extLst>
              <a:ext uri="{FF2B5EF4-FFF2-40B4-BE49-F238E27FC236}">
                <a16:creationId xmlns:a16="http://schemas.microsoft.com/office/drawing/2014/main" id="{5A08FF6F-C67F-0442-B594-813E44E9D035}"/>
              </a:ext>
            </a:extLst>
          </p:cNvPr>
          <p:cNvSpPr>
            <a:spLocks noChangeArrowheads="1"/>
          </p:cNvSpPr>
          <p:nvPr/>
        </p:nvSpPr>
        <p:spPr bwMode="auto">
          <a:xfrm>
            <a:off x="877888" y="2079625"/>
            <a:ext cx="2011362" cy="252413"/>
          </a:xfrm>
          <a:prstGeom prst="rect">
            <a:avLst/>
          </a:prstGeom>
          <a:noFill/>
          <a:ln w="3810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3786" name="TextBox 14">
            <a:extLst>
              <a:ext uri="{FF2B5EF4-FFF2-40B4-BE49-F238E27FC236}">
                <a16:creationId xmlns:a16="http://schemas.microsoft.com/office/drawing/2014/main" id="{EB7E06DA-6085-FB45-B8E4-03A35D735429}"/>
              </a:ext>
            </a:extLst>
          </p:cNvPr>
          <p:cNvSpPr txBox="1">
            <a:spLocks noChangeArrowheads="1"/>
          </p:cNvSpPr>
          <p:nvPr/>
        </p:nvSpPr>
        <p:spPr bwMode="auto">
          <a:xfrm>
            <a:off x="566738" y="1196975"/>
            <a:ext cx="3482975" cy="2062163"/>
          </a:xfrm>
          <a:prstGeom prst="rect">
            <a:avLst/>
          </a:prstGeom>
          <a:noFill/>
          <a:ln w="19050">
            <a:solidFill>
              <a:srgbClr val="003399"/>
            </a:solidFill>
            <a:miter lim="800000"/>
            <a:headEnd/>
            <a:tailEnd/>
          </a:ln>
          <a:extLst>
            <a:ext uri="{909E8E84-426E-40DD-AFC4-6F175D3DCCD1}">
              <a14:hiddenFill xmlns:a14="http://schemas.microsoft.com/office/drawing/2010/main">
                <a:solidFill>
                  <a:srgbClr val="FFFFFF"/>
                </a:solidFill>
              </a14:hiddenFill>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initialize large arrays A, B</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(j=0; j&lt;N; j++)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index = j*linesize;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A[index] = B[index];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20" name="Text Box 5">
            <a:extLst>
              <a:ext uri="{FF2B5EF4-FFF2-40B4-BE49-F238E27FC236}">
                <a16:creationId xmlns:a16="http://schemas.microsoft.com/office/drawing/2014/main" id="{98945266-C8F5-494D-9823-6A2042B422F5}"/>
              </a:ext>
            </a:extLst>
          </p:cNvPr>
          <p:cNvSpPr txBox="1">
            <a:spLocks noChangeArrowheads="1"/>
          </p:cNvSpPr>
          <p:nvPr/>
        </p:nvSpPr>
        <p:spPr bwMode="auto">
          <a:xfrm>
            <a:off x="2889250" y="2057400"/>
            <a:ext cx="15065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streaming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mn-cs"/>
              </a:rPr>
              <a:t>(in sequence)</a:t>
            </a:r>
          </a:p>
        </p:txBody>
      </p:sp>
      <p:sp>
        <p:nvSpPr>
          <p:cNvPr id="21" name="Text Box 6">
            <a:extLst>
              <a:ext uri="{FF2B5EF4-FFF2-40B4-BE49-F238E27FC236}">
                <a16:creationId xmlns:a16="http://schemas.microsoft.com/office/drawing/2014/main" id="{E5D92CAB-2FBB-F54F-91D8-FBCF870FFE9C}"/>
              </a:ext>
            </a:extLst>
          </p:cNvPr>
          <p:cNvSpPr txBox="1">
            <a:spLocks noChangeArrowheads="1"/>
          </p:cNvSpPr>
          <p:nvPr/>
        </p:nvSpPr>
        <p:spPr bwMode="auto">
          <a:xfrm>
            <a:off x="6845300" y="2051050"/>
            <a:ext cx="98901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random</a:t>
            </a:r>
          </a:p>
        </p:txBody>
      </p:sp>
      <p:sp>
        <p:nvSpPr>
          <p:cNvPr id="203789" name="TextBox 16">
            <a:extLst>
              <a:ext uri="{FF2B5EF4-FFF2-40B4-BE49-F238E27FC236}">
                <a16:creationId xmlns:a16="http://schemas.microsoft.com/office/drawing/2014/main" id="{518C97AD-052B-B64E-A7BA-6D975D57AAB9}"/>
              </a:ext>
            </a:extLst>
          </p:cNvPr>
          <p:cNvSpPr txBox="1">
            <a:spLocks noChangeArrowheads="1"/>
          </p:cNvSpPr>
          <p:nvPr/>
        </p:nvSpPr>
        <p:spPr bwMode="auto">
          <a:xfrm>
            <a:off x="233363" y="5791200"/>
            <a:ext cx="86836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8476394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3" grpId="0"/>
      <p:bldP spid="14" grpId="0"/>
      <p:bldP spid="18" grpId="0" animBg="1"/>
      <p:bldP spid="20" grpId="0"/>
      <p:bldP spid="2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Number Placeholder 4">
            <a:extLst>
              <a:ext uri="{FF2B5EF4-FFF2-40B4-BE49-F238E27FC236}">
                <a16:creationId xmlns:a16="http://schemas.microsoft.com/office/drawing/2014/main" id="{07893084-9B8F-6B4B-8847-F7CEBA736E1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EC63FBD-323B-DC49-9CFC-DF8A6CE2F2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05826" name="Rectangle 2">
            <a:extLst>
              <a:ext uri="{FF2B5EF4-FFF2-40B4-BE49-F238E27FC236}">
                <a16:creationId xmlns:a16="http://schemas.microsoft.com/office/drawing/2014/main" id="{8ADA0834-05A3-AB46-B711-75B06B02A97D}"/>
              </a:ext>
            </a:extLst>
          </p:cNvPr>
          <p:cNvSpPr>
            <a:spLocks noGrp="1" noChangeArrowheads="1"/>
          </p:cNvSpPr>
          <p:nvPr>
            <p:ph type="title"/>
          </p:nvPr>
        </p:nvSpPr>
        <p:spPr/>
        <p:txBody>
          <a:bodyPr/>
          <a:lstStyle/>
          <a:p>
            <a:r>
              <a:rPr lang="en-US" altLang="en-US">
                <a:ea typeface="ＭＳ Ｐゴシック" panose="020B0600070205080204" pitchFamily="34" charset="-128"/>
              </a:rPr>
              <a:t>What Does the Memory Hog Do?</a:t>
            </a:r>
          </a:p>
        </p:txBody>
      </p:sp>
      <p:sp>
        <p:nvSpPr>
          <p:cNvPr id="205827" name="Rectangle 3">
            <a:extLst>
              <a:ext uri="{FF2B5EF4-FFF2-40B4-BE49-F238E27FC236}">
                <a16:creationId xmlns:a16="http://schemas.microsoft.com/office/drawing/2014/main" id="{AA911142-9365-4B48-B7CA-1A8C3A45FC8C}"/>
              </a:ext>
            </a:extLst>
          </p:cNvPr>
          <p:cNvSpPr>
            <a:spLocks noChangeArrowheads="1"/>
          </p:cNvSpPr>
          <p:nvPr/>
        </p:nvSpPr>
        <p:spPr bwMode="auto">
          <a:xfrm>
            <a:off x="5319713" y="1125538"/>
            <a:ext cx="1612900"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28" name="Line 4">
            <a:extLst>
              <a:ext uri="{FF2B5EF4-FFF2-40B4-BE49-F238E27FC236}">
                <a16:creationId xmlns:a16="http://schemas.microsoft.com/office/drawing/2014/main" id="{B702447F-B2B4-A84A-8199-6F41F3807924}"/>
              </a:ext>
            </a:extLst>
          </p:cNvPr>
          <p:cNvSpPr>
            <a:spLocks noChangeShapeType="1"/>
          </p:cNvSpPr>
          <p:nvPr/>
        </p:nvSpPr>
        <p:spPr bwMode="auto">
          <a:xfrm>
            <a:off x="5319713" y="14144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29" name="Line 5">
            <a:extLst>
              <a:ext uri="{FF2B5EF4-FFF2-40B4-BE49-F238E27FC236}">
                <a16:creationId xmlns:a16="http://schemas.microsoft.com/office/drawing/2014/main" id="{AED168BF-172B-3641-9182-CC14BDB1F18A}"/>
              </a:ext>
            </a:extLst>
          </p:cNvPr>
          <p:cNvSpPr>
            <a:spLocks noChangeShapeType="1"/>
          </p:cNvSpPr>
          <p:nvPr/>
        </p:nvSpPr>
        <p:spPr bwMode="auto">
          <a:xfrm>
            <a:off x="5319713" y="17002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0" name="Line 6">
            <a:extLst>
              <a:ext uri="{FF2B5EF4-FFF2-40B4-BE49-F238E27FC236}">
                <a16:creationId xmlns:a16="http://schemas.microsoft.com/office/drawing/2014/main" id="{B590509E-EF8C-534A-853A-7C21990BAA5B}"/>
              </a:ext>
            </a:extLst>
          </p:cNvPr>
          <p:cNvSpPr>
            <a:spLocks noChangeShapeType="1"/>
          </p:cNvSpPr>
          <p:nvPr/>
        </p:nvSpPr>
        <p:spPr bwMode="auto">
          <a:xfrm>
            <a:off x="5319713" y="19891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1" name="Line 7">
            <a:extLst>
              <a:ext uri="{FF2B5EF4-FFF2-40B4-BE49-F238E27FC236}">
                <a16:creationId xmlns:a16="http://schemas.microsoft.com/office/drawing/2014/main" id="{9CD2265F-779B-FF4A-9E73-060A0D4AE1D0}"/>
              </a:ext>
            </a:extLst>
          </p:cNvPr>
          <p:cNvSpPr>
            <a:spLocks noChangeShapeType="1"/>
          </p:cNvSpPr>
          <p:nvPr/>
        </p:nvSpPr>
        <p:spPr bwMode="auto">
          <a:xfrm>
            <a:off x="5319713" y="22780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2" name="Line 8">
            <a:extLst>
              <a:ext uri="{FF2B5EF4-FFF2-40B4-BE49-F238E27FC236}">
                <a16:creationId xmlns:a16="http://schemas.microsoft.com/office/drawing/2014/main" id="{42B5E60B-C160-7240-9BA9-ACA5E385E827}"/>
              </a:ext>
            </a:extLst>
          </p:cNvPr>
          <p:cNvSpPr>
            <a:spLocks noChangeShapeType="1"/>
          </p:cNvSpPr>
          <p:nvPr/>
        </p:nvSpPr>
        <p:spPr bwMode="auto">
          <a:xfrm>
            <a:off x="5319713" y="256381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3" name="Line 9">
            <a:extLst>
              <a:ext uri="{FF2B5EF4-FFF2-40B4-BE49-F238E27FC236}">
                <a16:creationId xmlns:a16="http://schemas.microsoft.com/office/drawing/2014/main" id="{D6E7B762-B8D4-B94E-BF83-AE6F16B6ADF5}"/>
              </a:ext>
            </a:extLst>
          </p:cNvPr>
          <p:cNvSpPr>
            <a:spLocks noChangeShapeType="1"/>
          </p:cNvSpPr>
          <p:nvPr/>
        </p:nvSpPr>
        <p:spPr bwMode="auto">
          <a:xfrm>
            <a:off x="5319713" y="28527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4" name="Rectangle 10">
            <a:extLst>
              <a:ext uri="{FF2B5EF4-FFF2-40B4-BE49-F238E27FC236}">
                <a16:creationId xmlns:a16="http://schemas.microsoft.com/office/drawing/2014/main" id="{EADF4ACF-7EE2-0147-AF3E-F63E2DBE2A16}"/>
              </a:ext>
            </a:extLst>
          </p:cNvPr>
          <p:cNvSpPr>
            <a:spLocks noChangeArrowheads="1"/>
          </p:cNvSpPr>
          <p:nvPr/>
        </p:nvSpPr>
        <p:spPr bwMode="auto">
          <a:xfrm>
            <a:off x="5319713" y="3948113"/>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35" name="Line 11">
            <a:extLst>
              <a:ext uri="{FF2B5EF4-FFF2-40B4-BE49-F238E27FC236}">
                <a16:creationId xmlns:a16="http://schemas.microsoft.com/office/drawing/2014/main" id="{63EA36E8-F09B-5644-A516-CF2918A0C8B5}"/>
              </a:ext>
            </a:extLst>
          </p:cNvPr>
          <p:cNvSpPr>
            <a:spLocks noChangeShapeType="1"/>
          </p:cNvSpPr>
          <p:nvPr/>
        </p:nvSpPr>
        <p:spPr bwMode="auto">
          <a:xfrm>
            <a:off x="6126163" y="3370263"/>
            <a:ext cx="0" cy="5778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36" name="Text Box 12">
            <a:extLst>
              <a:ext uri="{FF2B5EF4-FFF2-40B4-BE49-F238E27FC236}">
                <a16:creationId xmlns:a16="http://schemas.microsoft.com/office/drawing/2014/main" id="{1301F0E0-02C2-0340-9EC2-1956A706BCF0}"/>
              </a:ext>
            </a:extLst>
          </p:cNvPr>
          <p:cNvSpPr txBox="1">
            <a:spLocks noChangeArrowheads="1"/>
          </p:cNvSpPr>
          <p:nvPr/>
        </p:nvSpPr>
        <p:spPr bwMode="auto">
          <a:xfrm>
            <a:off x="6886575" y="3890963"/>
            <a:ext cx="13398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Buffer</a:t>
            </a:r>
          </a:p>
        </p:txBody>
      </p:sp>
      <p:sp>
        <p:nvSpPr>
          <p:cNvPr id="205837" name="Rectangle 14">
            <a:extLst>
              <a:ext uri="{FF2B5EF4-FFF2-40B4-BE49-F238E27FC236}">
                <a16:creationId xmlns:a16="http://schemas.microsoft.com/office/drawing/2014/main" id="{4E28468B-731A-054E-A857-6AB4014035BF}"/>
              </a:ext>
            </a:extLst>
          </p:cNvPr>
          <p:cNvSpPr>
            <a:spLocks noChangeArrowheads="1"/>
          </p:cNvSpPr>
          <p:nvPr/>
        </p:nvSpPr>
        <p:spPr bwMode="auto">
          <a:xfrm>
            <a:off x="4397375" y="1125538"/>
            <a:ext cx="461963" cy="2244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38" name="Text Box 15">
            <a:extLst>
              <a:ext uri="{FF2B5EF4-FFF2-40B4-BE49-F238E27FC236}">
                <a16:creationId xmlns:a16="http://schemas.microsoft.com/office/drawing/2014/main" id="{300EE91A-2F9E-ED4F-9DC5-2A33E503B315}"/>
              </a:ext>
            </a:extLst>
          </p:cNvPr>
          <p:cNvSpPr txBox="1">
            <a:spLocks noChangeArrowheads="1"/>
          </p:cNvSpPr>
          <p:nvPr/>
        </p:nvSpPr>
        <p:spPr bwMode="auto">
          <a:xfrm rot="-5400000">
            <a:off x="3832226" y="2074862"/>
            <a:ext cx="157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decoder</a:t>
            </a:r>
          </a:p>
        </p:txBody>
      </p:sp>
      <p:sp>
        <p:nvSpPr>
          <p:cNvPr id="205839" name="Text Box 17">
            <a:extLst>
              <a:ext uri="{FF2B5EF4-FFF2-40B4-BE49-F238E27FC236}">
                <a16:creationId xmlns:a16="http://schemas.microsoft.com/office/drawing/2014/main" id="{D60C7796-D582-8F42-8EB2-CFBAE91DA8BA}"/>
              </a:ext>
            </a:extLst>
          </p:cNvPr>
          <p:cNvSpPr txBox="1">
            <a:spLocks noChangeArrowheads="1"/>
          </p:cNvSpPr>
          <p:nvPr/>
        </p:nvSpPr>
        <p:spPr bwMode="auto">
          <a:xfrm>
            <a:off x="5391150" y="4560888"/>
            <a:ext cx="1501775"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Column mux</a:t>
            </a:r>
          </a:p>
        </p:txBody>
      </p:sp>
      <p:sp>
        <p:nvSpPr>
          <p:cNvPr id="205840" name="Line 18">
            <a:extLst>
              <a:ext uri="{FF2B5EF4-FFF2-40B4-BE49-F238E27FC236}">
                <a16:creationId xmlns:a16="http://schemas.microsoft.com/office/drawing/2014/main" id="{3CA8BC54-FDAF-314C-962A-B2554342358F}"/>
              </a:ext>
            </a:extLst>
          </p:cNvPr>
          <p:cNvSpPr>
            <a:spLocks noChangeShapeType="1"/>
          </p:cNvSpPr>
          <p:nvPr/>
        </p:nvSpPr>
        <p:spPr bwMode="auto">
          <a:xfrm>
            <a:off x="554990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1" name="Line 19">
            <a:extLst>
              <a:ext uri="{FF2B5EF4-FFF2-40B4-BE49-F238E27FC236}">
                <a16:creationId xmlns:a16="http://schemas.microsoft.com/office/drawing/2014/main" id="{06797884-C6A8-F543-9664-DD4157FB88F3}"/>
              </a:ext>
            </a:extLst>
          </p:cNvPr>
          <p:cNvSpPr>
            <a:spLocks noChangeShapeType="1"/>
          </p:cNvSpPr>
          <p:nvPr/>
        </p:nvSpPr>
        <p:spPr bwMode="auto">
          <a:xfrm>
            <a:off x="578008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2" name="Line 20">
            <a:extLst>
              <a:ext uri="{FF2B5EF4-FFF2-40B4-BE49-F238E27FC236}">
                <a16:creationId xmlns:a16="http://schemas.microsoft.com/office/drawing/2014/main" id="{D0D5A9D8-F1F6-FE43-9790-B8A73BADCCEA}"/>
              </a:ext>
            </a:extLst>
          </p:cNvPr>
          <p:cNvSpPr>
            <a:spLocks noChangeShapeType="1"/>
          </p:cNvSpPr>
          <p:nvPr/>
        </p:nvSpPr>
        <p:spPr bwMode="auto">
          <a:xfrm>
            <a:off x="6011863"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3" name="Line 21">
            <a:extLst>
              <a:ext uri="{FF2B5EF4-FFF2-40B4-BE49-F238E27FC236}">
                <a16:creationId xmlns:a16="http://schemas.microsoft.com/office/drawing/2014/main" id="{A8B340F4-0BF1-2446-9D9B-E2D688C4B93D}"/>
              </a:ext>
            </a:extLst>
          </p:cNvPr>
          <p:cNvSpPr>
            <a:spLocks noChangeShapeType="1"/>
          </p:cNvSpPr>
          <p:nvPr/>
        </p:nvSpPr>
        <p:spPr bwMode="auto">
          <a:xfrm>
            <a:off x="6242050"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4" name="Line 22">
            <a:extLst>
              <a:ext uri="{FF2B5EF4-FFF2-40B4-BE49-F238E27FC236}">
                <a16:creationId xmlns:a16="http://schemas.microsoft.com/office/drawing/2014/main" id="{2299384A-5FBE-0F4D-95E9-A4C1177CA467}"/>
              </a:ext>
            </a:extLst>
          </p:cNvPr>
          <p:cNvSpPr>
            <a:spLocks noChangeShapeType="1"/>
          </p:cNvSpPr>
          <p:nvPr/>
        </p:nvSpPr>
        <p:spPr bwMode="auto">
          <a:xfrm>
            <a:off x="6472238"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5" name="Line 23">
            <a:extLst>
              <a:ext uri="{FF2B5EF4-FFF2-40B4-BE49-F238E27FC236}">
                <a16:creationId xmlns:a16="http://schemas.microsoft.com/office/drawing/2014/main" id="{4EB0E227-8FC8-8D44-8625-4D4257330A68}"/>
              </a:ext>
            </a:extLst>
          </p:cNvPr>
          <p:cNvSpPr>
            <a:spLocks noChangeShapeType="1"/>
          </p:cNvSpPr>
          <p:nvPr/>
        </p:nvSpPr>
        <p:spPr bwMode="auto">
          <a:xfrm>
            <a:off x="6702425" y="1125538"/>
            <a:ext cx="0" cy="224472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6" name="Line 24">
            <a:extLst>
              <a:ext uri="{FF2B5EF4-FFF2-40B4-BE49-F238E27FC236}">
                <a16:creationId xmlns:a16="http://schemas.microsoft.com/office/drawing/2014/main" id="{76A6125A-4FBB-E64A-B95C-B76167417B51}"/>
              </a:ext>
            </a:extLst>
          </p:cNvPr>
          <p:cNvSpPr>
            <a:spLocks noChangeShapeType="1"/>
          </p:cNvSpPr>
          <p:nvPr/>
        </p:nvSpPr>
        <p:spPr bwMode="auto">
          <a:xfrm>
            <a:off x="5319713" y="311943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7" name="Line 25">
            <a:extLst>
              <a:ext uri="{FF2B5EF4-FFF2-40B4-BE49-F238E27FC236}">
                <a16:creationId xmlns:a16="http://schemas.microsoft.com/office/drawing/2014/main" id="{247B9718-39A5-6D4F-894B-9C4B33250FB4}"/>
              </a:ext>
            </a:extLst>
          </p:cNvPr>
          <p:cNvSpPr>
            <a:spLocks noChangeShapeType="1"/>
          </p:cNvSpPr>
          <p:nvPr/>
        </p:nvSpPr>
        <p:spPr bwMode="auto">
          <a:xfrm>
            <a:off x="4859338" y="22780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8" name="Line 26">
            <a:extLst>
              <a:ext uri="{FF2B5EF4-FFF2-40B4-BE49-F238E27FC236}">
                <a16:creationId xmlns:a16="http://schemas.microsoft.com/office/drawing/2014/main" id="{28698D34-0934-6B42-9BD6-88A2538413DC}"/>
              </a:ext>
            </a:extLst>
          </p:cNvPr>
          <p:cNvSpPr>
            <a:spLocks noChangeShapeType="1"/>
          </p:cNvSpPr>
          <p:nvPr/>
        </p:nvSpPr>
        <p:spPr bwMode="auto">
          <a:xfrm>
            <a:off x="6126163" y="4237038"/>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49" name="Line 27">
            <a:extLst>
              <a:ext uri="{FF2B5EF4-FFF2-40B4-BE49-F238E27FC236}">
                <a16:creationId xmlns:a16="http://schemas.microsoft.com/office/drawing/2014/main" id="{DAA844FA-0B6D-6E43-801F-9B64A29E433C}"/>
              </a:ext>
            </a:extLst>
          </p:cNvPr>
          <p:cNvSpPr>
            <a:spLocks noChangeShapeType="1"/>
          </p:cNvSpPr>
          <p:nvPr/>
        </p:nvSpPr>
        <p:spPr bwMode="auto">
          <a:xfrm>
            <a:off x="3763963" y="2278063"/>
            <a:ext cx="6334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0" name="Line 30">
            <a:extLst>
              <a:ext uri="{FF2B5EF4-FFF2-40B4-BE49-F238E27FC236}">
                <a16:creationId xmlns:a16="http://schemas.microsoft.com/office/drawing/2014/main" id="{8431F543-2EAE-7E49-A32A-CC0519C48C22}"/>
              </a:ext>
            </a:extLst>
          </p:cNvPr>
          <p:cNvSpPr>
            <a:spLocks noChangeShapeType="1"/>
          </p:cNvSpPr>
          <p:nvPr/>
        </p:nvSpPr>
        <p:spPr bwMode="auto">
          <a:xfrm>
            <a:off x="4919663" y="4754563"/>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1" name="Line 31">
            <a:extLst>
              <a:ext uri="{FF2B5EF4-FFF2-40B4-BE49-F238E27FC236}">
                <a16:creationId xmlns:a16="http://schemas.microsoft.com/office/drawing/2014/main" id="{4FEE0EFD-7B3A-B147-9875-AD9E86C1282F}"/>
              </a:ext>
            </a:extLst>
          </p:cNvPr>
          <p:cNvSpPr>
            <a:spLocks noChangeShapeType="1"/>
          </p:cNvSpPr>
          <p:nvPr/>
        </p:nvSpPr>
        <p:spPr bwMode="auto">
          <a:xfrm>
            <a:off x="6126163" y="4945063"/>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25" tIns="45713" rIns="91425" bIns="4571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5852" name="Text Box 32">
            <a:extLst>
              <a:ext uri="{FF2B5EF4-FFF2-40B4-BE49-F238E27FC236}">
                <a16:creationId xmlns:a16="http://schemas.microsoft.com/office/drawing/2014/main" id="{4BA25BFE-2153-074F-B37C-5A7199EEC18E}"/>
              </a:ext>
            </a:extLst>
          </p:cNvPr>
          <p:cNvSpPr txBox="1">
            <a:spLocks noChangeArrowheads="1"/>
          </p:cNvSpPr>
          <p:nvPr/>
        </p:nvSpPr>
        <p:spPr bwMode="auto">
          <a:xfrm>
            <a:off x="5780088" y="5214938"/>
            <a:ext cx="6794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Data</a:t>
            </a:r>
          </a:p>
        </p:txBody>
      </p:sp>
      <p:sp>
        <p:nvSpPr>
          <p:cNvPr id="205853" name="Text Box 36">
            <a:extLst>
              <a:ext uri="{FF2B5EF4-FFF2-40B4-BE49-F238E27FC236}">
                <a16:creationId xmlns:a16="http://schemas.microsoft.com/office/drawing/2014/main" id="{0F29F102-C4B5-B642-BBEB-2B78ED192B4E}"/>
              </a:ext>
            </a:extLst>
          </p:cNvPr>
          <p:cNvSpPr txBox="1">
            <a:spLocks noChangeArrowheads="1"/>
          </p:cNvSpPr>
          <p:nvPr/>
        </p:nvSpPr>
        <p:spPr bwMode="auto">
          <a:xfrm>
            <a:off x="5722938" y="3903663"/>
            <a:ext cx="8493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205854" name="Rectangle 56">
            <a:extLst>
              <a:ext uri="{FF2B5EF4-FFF2-40B4-BE49-F238E27FC236}">
                <a16:creationId xmlns:a16="http://schemas.microsoft.com/office/drawing/2014/main" id="{65988187-32BB-0541-9616-FE4AAA24E5CE}"/>
              </a:ext>
            </a:extLst>
          </p:cNvPr>
          <p:cNvSpPr>
            <a:spLocks noChangeArrowheads="1"/>
          </p:cNvSpPr>
          <p:nvPr/>
        </p:nvSpPr>
        <p:spPr bwMode="auto">
          <a:xfrm>
            <a:off x="654050" y="1354138"/>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5" name="Rectangle 57">
            <a:extLst>
              <a:ext uri="{FF2B5EF4-FFF2-40B4-BE49-F238E27FC236}">
                <a16:creationId xmlns:a16="http://schemas.microsoft.com/office/drawing/2014/main" id="{5A744AE9-BC2B-EF44-AD7F-AC7BCA2F43B2}"/>
              </a:ext>
            </a:extLst>
          </p:cNvPr>
          <p:cNvSpPr>
            <a:spLocks noChangeArrowheads="1"/>
          </p:cNvSpPr>
          <p:nvPr/>
        </p:nvSpPr>
        <p:spPr bwMode="auto">
          <a:xfrm>
            <a:off x="654050" y="17573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6" name="Rectangle 58">
            <a:extLst>
              <a:ext uri="{FF2B5EF4-FFF2-40B4-BE49-F238E27FC236}">
                <a16:creationId xmlns:a16="http://schemas.microsoft.com/office/drawing/2014/main" id="{23C2125D-5B5D-594D-95E3-DD38D7AF6B84}"/>
              </a:ext>
            </a:extLst>
          </p:cNvPr>
          <p:cNvSpPr>
            <a:spLocks noChangeArrowheads="1"/>
          </p:cNvSpPr>
          <p:nvPr/>
        </p:nvSpPr>
        <p:spPr bwMode="auto">
          <a:xfrm>
            <a:off x="654050" y="216217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7" name="Rectangle 59">
            <a:extLst>
              <a:ext uri="{FF2B5EF4-FFF2-40B4-BE49-F238E27FC236}">
                <a16:creationId xmlns:a16="http://schemas.microsoft.com/office/drawing/2014/main" id="{D257B595-70F6-794E-964A-C36182693829}"/>
              </a:ext>
            </a:extLst>
          </p:cNvPr>
          <p:cNvSpPr>
            <a:spLocks noChangeArrowheads="1"/>
          </p:cNvSpPr>
          <p:nvPr/>
        </p:nvSpPr>
        <p:spPr bwMode="auto">
          <a:xfrm>
            <a:off x="654050" y="256381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8" name="Rectangle 60">
            <a:extLst>
              <a:ext uri="{FF2B5EF4-FFF2-40B4-BE49-F238E27FC236}">
                <a16:creationId xmlns:a16="http://schemas.microsoft.com/office/drawing/2014/main" id="{407EC235-5BFF-094D-8D05-8A891D0DBA27}"/>
              </a:ext>
            </a:extLst>
          </p:cNvPr>
          <p:cNvSpPr>
            <a:spLocks noChangeArrowheads="1"/>
          </p:cNvSpPr>
          <p:nvPr/>
        </p:nvSpPr>
        <p:spPr bwMode="auto">
          <a:xfrm>
            <a:off x="654050" y="2968625"/>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59" name="Rectangle 61">
            <a:extLst>
              <a:ext uri="{FF2B5EF4-FFF2-40B4-BE49-F238E27FC236}">
                <a16:creationId xmlns:a16="http://schemas.microsoft.com/office/drawing/2014/main" id="{81956230-F0AD-BD4A-ABC1-CDC6C97F78C0}"/>
              </a:ext>
            </a:extLst>
          </p:cNvPr>
          <p:cNvSpPr>
            <a:spLocks noChangeArrowheads="1"/>
          </p:cNvSpPr>
          <p:nvPr/>
        </p:nvSpPr>
        <p:spPr bwMode="auto">
          <a:xfrm>
            <a:off x="654050" y="3370263"/>
            <a:ext cx="1555750" cy="403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46" name="Text Box 62">
            <a:extLst>
              <a:ext uri="{FF2B5EF4-FFF2-40B4-BE49-F238E27FC236}">
                <a16:creationId xmlns:a16="http://schemas.microsoft.com/office/drawing/2014/main" id="{6800B479-93BA-C24A-BEFD-6B0D87D3E441}"/>
              </a:ext>
            </a:extLst>
          </p:cNvPr>
          <p:cNvSpPr txBox="1">
            <a:spLocks noChangeArrowheads="1"/>
          </p:cNvSpPr>
          <p:nvPr/>
        </p:nvSpPr>
        <p:spPr bwMode="auto">
          <a:xfrm>
            <a:off x="811213" y="3371850"/>
            <a:ext cx="125253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205861" name="Rectangle 64">
            <a:extLst>
              <a:ext uri="{FF2B5EF4-FFF2-40B4-BE49-F238E27FC236}">
                <a16:creationId xmlns:a16="http://schemas.microsoft.com/office/drawing/2014/main" id="{3F00D6B0-7E21-6B43-8D89-03F4A7553E14}"/>
              </a:ext>
            </a:extLst>
          </p:cNvPr>
          <p:cNvSpPr>
            <a:spLocks noChangeArrowheads="1"/>
          </p:cNvSpPr>
          <p:nvPr/>
        </p:nvSpPr>
        <p:spPr bwMode="auto">
          <a:xfrm>
            <a:off x="5321300" y="3948113"/>
            <a:ext cx="1612900" cy="288925"/>
          </a:xfrm>
          <a:prstGeom prst="rect">
            <a:avLst/>
          </a:prstGeom>
          <a:solidFill>
            <a:srgbClr val="0000FF"/>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62" name="Text Box 65">
            <a:extLst>
              <a:ext uri="{FF2B5EF4-FFF2-40B4-BE49-F238E27FC236}">
                <a16:creationId xmlns:a16="http://schemas.microsoft.com/office/drawing/2014/main" id="{1FA4CCCB-E6D9-4D48-9184-301DB85C10DE}"/>
              </a:ext>
            </a:extLst>
          </p:cNvPr>
          <p:cNvSpPr txBox="1">
            <a:spLocks noChangeArrowheads="1"/>
          </p:cNvSpPr>
          <p:nvPr/>
        </p:nvSpPr>
        <p:spPr bwMode="auto">
          <a:xfrm>
            <a:off x="5699125" y="3900488"/>
            <a:ext cx="8493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Row 0</a:t>
            </a:r>
          </a:p>
        </p:txBody>
      </p:sp>
      <p:sp>
        <p:nvSpPr>
          <p:cNvPr id="477250" name="Text Box 66">
            <a:extLst>
              <a:ext uri="{FF2B5EF4-FFF2-40B4-BE49-F238E27FC236}">
                <a16:creationId xmlns:a16="http://schemas.microsoft.com/office/drawing/2014/main" id="{2DEC6922-B200-0E42-B079-7168B88BA2CB}"/>
              </a:ext>
            </a:extLst>
          </p:cNvPr>
          <p:cNvSpPr txBox="1">
            <a:spLocks noChangeArrowheads="1"/>
          </p:cNvSpPr>
          <p:nvPr/>
        </p:nvSpPr>
        <p:spPr bwMode="auto">
          <a:xfrm>
            <a:off x="742950" y="3371850"/>
            <a:ext cx="13827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16</a:t>
            </a:r>
          </a:p>
        </p:txBody>
      </p:sp>
      <p:sp>
        <p:nvSpPr>
          <p:cNvPr id="477251" name="Text Box 67">
            <a:extLst>
              <a:ext uri="{FF2B5EF4-FFF2-40B4-BE49-F238E27FC236}">
                <a16:creationId xmlns:a16="http://schemas.microsoft.com/office/drawing/2014/main" id="{C91649A2-3A34-8D48-9B28-11FE74409D7E}"/>
              </a:ext>
            </a:extLst>
          </p:cNvPr>
          <p:cNvSpPr txBox="1">
            <a:spLocks noChangeArrowheads="1"/>
          </p:cNvSpPr>
          <p:nvPr/>
        </p:nvSpPr>
        <p:spPr bwMode="auto">
          <a:xfrm>
            <a:off x="811213" y="3005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2" name="Text Box 68">
            <a:extLst>
              <a:ext uri="{FF2B5EF4-FFF2-40B4-BE49-F238E27FC236}">
                <a16:creationId xmlns:a16="http://schemas.microsoft.com/office/drawing/2014/main" id="{497129DF-55E4-3540-AB78-2B00F6335552}"/>
              </a:ext>
            </a:extLst>
          </p:cNvPr>
          <p:cNvSpPr txBox="1">
            <a:spLocks noChangeArrowheads="1"/>
          </p:cNvSpPr>
          <p:nvPr/>
        </p:nvSpPr>
        <p:spPr bwMode="auto">
          <a:xfrm>
            <a:off x="712788" y="3005138"/>
            <a:ext cx="147955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111</a:t>
            </a:r>
          </a:p>
        </p:txBody>
      </p:sp>
      <p:sp>
        <p:nvSpPr>
          <p:cNvPr id="477255" name="Text Box 71">
            <a:extLst>
              <a:ext uri="{FF2B5EF4-FFF2-40B4-BE49-F238E27FC236}">
                <a16:creationId xmlns:a16="http://schemas.microsoft.com/office/drawing/2014/main" id="{2441CC38-CCA9-4B4A-BCE1-09455247C0AF}"/>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6" name="Text Box 72">
            <a:extLst>
              <a:ext uri="{FF2B5EF4-FFF2-40B4-BE49-F238E27FC236}">
                <a16:creationId xmlns:a16="http://schemas.microsoft.com/office/drawing/2014/main" id="{D64030BF-D7E7-DA4B-823B-49A6E4EE4676}"/>
              </a:ext>
            </a:extLst>
          </p:cNvPr>
          <p:cNvSpPr txBox="1">
            <a:spLocks noChangeArrowheads="1"/>
          </p:cNvSpPr>
          <p:nvPr/>
        </p:nvSpPr>
        <p:spPr bwMode="auto">
          <a:xfrm>
            <a:off x="811213"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7" name="Text Box 73">
            <a:extLst>
              <a:ext uri="{FF2B5EF4-FFF2-40B4-BE49-F238E27FC236}">
                <a16:creationId xmlns:a16="http://schemas.microsoft.com/office/drawing/2014/main" id="{19A23026-7175-804C-AD75-C06C3F8A932E}"/>
              </a:ext>
            </a:extLst>
          </p:cNvPr>
          <p:cNvSpPr txBox="1">
            <a:spLocks noChangeArrowheads="1"/>
          </p:cNvSpPr>
          <p:nvPr/>
        </p:nvSpPr>
        <p:spPr bwMode="auto">
          <a:xfrm>
            <a:off x="827088" y="2624138"/>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Row 5</a:t>
            </a:r>
          </a:p>
        </p:txBody>
      </p:sp>
      <p:sp>
        <p:nvSpPr>
          <p:cNvPr id="477258" name="Text Box 74">
            <a:extLst>
              <a:ext uri="{FF2B5EF4-FFF2-40B4-BE49-F238E27FC236}">
                <a16:creationId xmlns:a16="http://schemas.microsoft.com/office/drawing/2014/main" id="{3AB47CCF-AC68-404D-8D3E-DA4E1E869D9B}"/>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59" name="Text Box 75">
            <a:extLst>
              <a:ext uri="{FF2B5EF4-FFF2-40B4-BE49-F238E27FC236}">
                <a16:creationId xmlns:a16="http://schemas.microsoft.com/office/drawing/2014/main" id="{D24BE6DF-E489-D54C-86A3-1445391A6040}"/>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0" name="Text Box 76">
            <a:extLst>
              <a:ext uri="{FF2B5EF4-FFF2-40B4-BE49-F238E27FC236}">
                <a16:creationId xmlns:a16="http://schemas.microsoft.com/office/drawing/2014/main" id="{DFBB3ED9-E565-3945-A59A-0FF0418E3C18}"/>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1" name="Text Box 77">
            <a:extLst>
              <a:ext uri="{FF2B5EF4-FFF2-40B4-BE49-F238E27FC236}">
                <a16:creationId xmlns:a16="http://schemas.microsoft.com/office/drawing/2014/main" id="{2881D172-D14B-0943-B56D-606D5DC74BDE}"/>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2" name="Text Box 78">
            <a:extLst>
              <a:ext uri="{FF2B5EF4-FFF2-40B4-BE49-F238E27FC236}">
                <a16:creationId xmlns:a16="http://schemas.microsoft.com/office/drawing/2014/main" id="{7BA33E17-251B-0F43-8EDB-2C37D6F03C79}"/>
              </a:ext>
            </a:extLst>
          </p:cNvPr>
          <p:cNvSpPr txBox="1">
            <a:spLocks noChangeArrowheads="1"/>
          </p:cNvSpPr>
          <p:nvPr/>
        </p:nvSpPr>
        <p:spPr bwMode="auto">
          <a:xfrm>
            <a:off x="827088" y="2220913"/>
            <a:ext cx="12525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Row 0</a:t>
            </a:r>
          </a:p>
        </p:txBody>
      </p:sp>
      <p:sp>
        <p:nvSpPr>
          <p:cNvPr id="477263" name="Rectangle 79">
            <a:extLst>
              <a:ext uri="{FF2B5EF4-FFF2-40B4-BE49-F238E27FC236}">
                <a16:creationId xmlns:a16="http://schemas.microsoft.com/office/drawing/2014/main" id="{C1A6D118-A293-454E-9FC5-12BAB6422369}"/>
              </a:ext>
            </a:extLst>
          </p:cNvPr>
          <p:cNvSpPr>
            <a:spLocks noChangeArrowheads="1"/>
          </p:cNvSpPr>
          <p:nvPr/>
        </p:nvSpPr>
        <p:spPr bwMode="auto">
          <a:xfrm>
            <a:off x="53213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4" name="Rectangle 80">
            <a:extLst>
              <a:ext uri="{FF2B5EF4-FFF2-40B4-BE49-F238E27FC236}">
                <a16:creationId xmlns:a16="http://schemas.microsoft.com/office/drawing/2014/main" id="{3E56C762-7960-A04D-8DFD-081C4E998E61}"/>
              </a:ext>
            </a:extLst>
          </p:cNvPr>
          <p:cNvSpPr>
            <a:spLocks noChangeArrowheads="1"/>
          </p:cNvSpPr>
          <p:nvPr/>
        </p:nvSpPr>
        <p:spPr bwMode="auto">
          <a:xfrm>
            <a:off x="543560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5" name="Rectangle 81">
            <a:extLst>
              <a:ext uri="{FF2B5EF4-FFF2-40B4-BE49-F238E27FC236}">
                <a16:creationId xmlns:a16="http://schemas.microsoft.com/office/drawing/2014/main" id="{782022A8-4DEA-AA4B-BC57-0872AD4F638C}"/>
              </a:ext>
            </a:extLst>
          </p:cNvPr>
          <p:cNvSpPr>
            <a:spLocks noChangeArrowheads="1"/>
          </p:cNvSpPr>
          <p:nvPr/>
        </p:nvSpPr>
        <p:spPr bwMode="auto">
          <a:xfrm>
            <a:off x="55514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6" name="Rectangle 82">
            <a:extLst>
              <a:ext uri="{FF2B5EF4-FFF2-40B4-BE49-F238E27FC236}">
                <a16:creationId xmlns:a16="http://schemas.microsoft.com/office/drawing/2014/main" id="{8ECBF95F-55CE-9F42-959F-E9FD10299EE9}"/>
              </a:ext>
            </a:extLst>
          </p:cNvPr>
          <p:cNvSpPr>
            <a:spLocks noChangeArrowheads="1"/>
          </p:cNvSpPr>
          <p:nvPr/>
        </p:nvSpPr>
        <p:spPr bwMode="auto">
          <a:xfrm>
            <a:off x="5665788"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7" name="Rectangle 83">
            <a:extLst>
              <a:ext uri="{FF2B5EF4-FFF2-40B4-BE49-F238E27FC236}">
                <a16:creationId xmlns:a16="http://schemas.microsoft.com/office/drawing/2014/main" id="{97DB0959-2314-D640-B6B4-6F5B9AF414DB}"/>
              </a:ext>
            </a:extLst>
          </p:cNvPr>
          <p:cNvSpPr>
            <a:spLocks noChangeArrowheads="1"/>
          </p:cNvSpPr>
          <p:nvPr/>
        </p:nvSpPr>
        <p:spPr bwMode="auto">
          <a:xfrm>
            <a:off x="5781675"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8" name="Rectangle 84">
            <a:extLst>
              <a:ext uri="{FF2B5EF4-FFF2-40B4-BE49-F238E27FC236}">
                <a16:creationId xmlns:a16="http://schemas.microsoft.com/office/drawing/2014/main" id="{B108E7DA-2AF2-0141-9DA5-F121360E6794}"/>
              </a:ext>
            </a:extLst>
          </p:cNvPr>
          <p:cNvSpPr>
            <a:spLocks noChangeArrowheads="1"/>
          </p:cNvSpPr>
          <p:nvPr/>
        </p:nvSpPr>
        <p:spPr bwMode="auto">
          <a:xfrm>
            <a:off x="58975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69" name="Rectangle 85">
            <a:extLst>
              <a:ext uri="{FF2B5EF4-FFF2-40B4-BE49-F238E27FC236}">
                <a16:creationId xmlns:a16="http://schemas.microsoft.com/office/drawing/2014/main" id="{922F0669-DB02-0443-9C92-947A8E721231}"/>
              </a:ext>
            </a:extLst>
          </p:cNvPr>
          <p:cNvSpPr>
            <a:spLocks noChangeArrowheads="1"/>
          </p:cNvSpPr>
          <p:nvPr/>
        </p:nvSpPr>
        <p:spPr bwMode="auto">
          <a:xfrm>
            <a:off x="6011863"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70" name="Rectangle 86">
            <a:extLst>
              <a:ext uri="{FF2B5EF4-FFF2-40B4-BE49-F238E27FC236}">
                <a16:creationId xmlns:a16="http://schemas.microsoft.com/office/drawing/2014/main" id="{34A57F74-00B4-164D-A3E6-F4D0B5BB2804}"/>
              </a:ext>
            </a:extLst>
          </p:cNvPr>
          <p:cNvSpPr>
            <a:spLocks noChangeArrowheads="1"/>
          </p:cNvSpPr>
          <p:nvPr/>
        </p:nvSpPr>
        <p:spPr bwMode="auto">
          <a:xfrm>
            <a:off x="61277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77271" name="Rectangle 87">
            <a:extLst>
              <a:ext uri="{FF2B5EF4-FFF2-40B4-BE49-F238E27FC236}">
                <a16:creationId xmlns:a16="http://schemas.microsoft.com/office/drawing/2014/main" id="{A793BA03-3D5E-7D49-99B2-11578422A3CD}"/>
              </a:ext>
            </a:extLst>
          </p:cNvPr>
          <p:cNvSpPr>
            <a:spLocks noChangeArrowheads="1"/>
          </p:cNvSpPr>
          <p:nvPr/>
        </p:nvSpPr>
        <p:spPr bwMode="auto">
          <a:xfrm>
            <a:off x="6242050" y="3948113"/>
            <a:ext cx="114300" cy="288925"/>
          </a:xfrm>
          <a:prstGeom prst="rect">
            <a:avLst/>
          </a:prstGeom>
          <a:solidFill>
            <a:srgbClr val="FF6600"/>
          </a:solidFill>
          <a:ln w="9525">
            <a:solidFill>
              <a:schemeClr val="tx1"/>
            </a:solidFill>
            <a:miter lim="800000"/>
            <a:headEnd/>
            <a:tailEnd/>
          </a:ln>
        </p:spPr>
        <p:txBody>
          <a:bodyPr wrap="none" lIns="91425" tIns="45713" rIns="91425" bIns="45713"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05883" name="Text Box 89">
            <a:extLst>
              <a:ext uri="{FF2B5EF4-FFF2-40B4-BE49-F238E27FC236}">
                <a16:creationId xmlns:a16="http://schemas.microsoft.com/office/drawing/2014/main" id="{03EAD7B8-79A3-934E-9BF7-3198F089B030}"/>
              </a:ext>
            </a:extLst>
          </p:cNvPr>
          <p:cNvSpPr txBox="1">
            <a:spLocks noChangeArrowheads="1"/>
          </p:cNvSpPr>
          <p:nvPr/>
        </p:nvSpPr>
        <p:spPr bwMode="auto">
          <a:xfrm>
            <a:off x="179388" y="3797300"/>
            <a:ext cx="26558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Request Buffer</a:t>
            </a:r>
          </a:p>
        </p:txBody>
      </p:sp>
      <p:sp>
        <p:nvSpPr>
          <p:cNvPr id="205884" name="Text Box 91">
            <a:extLst>
              <a:ext uri="{FF2B5EF4-FFF2-40B4-BE49-F238E27FC236}">
                <a16:creationId xmlns:a16="http://schemas.microsoft.com/office/drawing/2014/main" id="{BA3ADE53-86EF-F04C-8C08-B33283F3AFA9}"/>
              </a:ext>
            </a:extLst>
          </p:cNvPr>
          <p:cNvSpPr txBox="1">
            <a:spLocks noChangeArrowheads="1"/>
          </p:cNvSpPr>
          <p:nvPr/>
        </p:nvSpPr>
        <p:spPr bwMode="auto">
          <a:xfrm>
            <a:off x="423863" y="4949825"/>
            <a:ext cx="156527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3399"/>
                </a:solidFill>
                <a:effectLst/>
                <a:uLnTx/>
                <a:uFillTx/>
                <a:latin typeface="Arial" panose="020B0604020202020204" pitchFamily="34" charset="0"/>
                <a:ea typeface="ＭＳ Ｐゴシック" panose="020B0600070205080204" pitchFamily="34" charset="-128"/>
                <a:cs typeface="Arial" panose="020B0604020202020204" pitchFamily="34" charset="0"/>
              </a:rPr>
              <a:t>T0: STREAM</a:t>
            </a:r>
          </a:p>
        </p:txBody>
      </p:sp>
      <p:sp>
        <p:nvSpPr>
          <p:cNvPr id="205885" name="Text Box 92">
            <a:extLst>
              <a:ext uri="{FF2B5EF4-FFF2-40B4-BE49-F238E27FC236}">
                <a16:creationId xmlns:a16="http://schemas.microsoft.com/office/drawing/2014/main" id="{819B9641-874B-334D-8CEA-AA878F3C87AE}"/>
              </a:ext>
            </a:extLst>
          </p:cNvPr>
          <p:cNvSpPr txBox="1">
            <a:spLocks noChangeArrowheads="1"/>
          </p:cNvSpPr>
          <p:nvPr/>
        </p:nvSpPr>
        <p:spPr bwMode="auto">
          <a:xfrm>
            <a:off x="423863" y="5214938"/>
            <a:ext cx="163036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T1: RANDOM</a:t>
            </a:r>
          </a:p>
        </p:txBody>
      </p:sp>
      <p:sp>
        <p:nvSpPr>
          <p:cNvPr id="66" name="Trapezoid 65">
            <a:extLst>
              <a:ext uri="{FF2B5EF4-FFF2-40B4-BE49-F238E27FC236}">
                <a16:creationId xmlns:a16="http://schemas.microsoft.com/office/drawing/2014/main" id="{CED58A2B-A569-534A-94B2-FD5517E837D4}"/>
              </a:ext>
            </a:extLst>
          </p:cNvPr>
          <p:cNvSpPr/>
          <p:nvPr/>
        </p:nvSpPr>
        <p:spPr bwMode="auto">
          <a:xfrm rot="10800000">
            <a:off x="5314950" y="4508500"/>
            <a:ext cx="1617663" cy="422275"/>
          </a:xfrm>
          <a:prstGeom prst="trapezoid">
            <a:avLst/>
          </a:prstGeom>
          <a:noFill/>
          <a:ln w="9525" cap="flat" cmpd="sng" algn="ctr">
            <a:solidFill>
              <a:schemeClr val="tx1"/>
            </a:solidFill>
            <a:prstDash val="solid"/>
            <a:round/>
            <a:headEnd type="none" w="med" len="med"/>
            <a:tailEnd type="none" w="med" len="med"/>
          </a:ln>
          <a:effectLst/>
        </p:spPr>
        <p:txBody>
          <a:bodyPr lIns="91425" tIns="45713" rIns="91425" bIns="45713"/>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charset="0"/>
              <a:cs typeface="Arial" charset="0"/>
            </a:endParaRPr>
          </a:p>
        </p:txBody>
      </p:sp>
      <p:sp>
        <p:nvSpPr>
          <p:cNvPr id="477272" name="Rectangle 88">
            <a:extLst>
              <a:ext uri="{FF2B5EF4-FFF2-40B4-BE49-F238E27FC236}">
                <a16:creationId xmlns:a16="http://schemas.microsoft.com/office/drawing/2014/main" id="{A41DD06B-6CD8-3446-A6C6-EA118634A310}"/>
              </a:ext>
            </a:extLst>
          </p:cNvPr>
          <p:cNvSpPr>
            <a:spLocks noChangeArrowheads="1"/>
          </p:cNvSpPr>
          <p:nvPr/>
        </p:nvSpPr>
        <p:spPr bwMode="auto">
          <a:xfrm>
            <a:off x="423863" y="4613275"/>
            <a:ext cx="7777162" cy="132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size: 8KB, request size: 64B</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128 </a:t>
            </a:r>
            <a:r>
              <a:rPr kumimoji="0" lang="en-US" altLang="en-US" sz="20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(8KB/64B) </a:t>
            </a:r>
            <a:r>
              <a:rPr kumimoji="0" lang="en-US" altLang="en-US" sz="2800" b="0" i="0" u="none" strike="noStrike" kern="1200" cap="none" spc="0" normalizeH="0" baseline="0" noProof="0">
                <a:ln>
                  <a:noFill/>
                </a:ln>
                <a:solidFill>
                  <a:srgbClr val="00009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requests of STREAM </a:t>
            </a:r>
            <a:r>
              <a:rPr kumimoji="0" lang="en-US" altLang="en-US" sz="2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Wingdings" pitchFamily="2" charset="2"/>
              </a:rPr>
              <a:t>serviced before a single request of RANDOM</a:t>
            </a:r>
          </a:p>
        </p:txBody>
      </p:sp>
      <p:sp>
        <p:nvSpPr>
          <p:cNvPr id="205888" name="TextBox 66">
            <a:extLst>
              <a:ext uri="{FF2B5EF4-FFF2-40B4-BE49-F238E27FC236}">
                <a16:creationId xmlns:a16="http://schemas.microsoft.com/office/drawing/2014/main" id="{E7DE2DE9-4EA6-9949-9151-1262836478B4}"/>
              </a:ext>
            </a:extLst>
          </p:cNvPr>
          <p:cNvSpPr txBox="1">
            <a:spLocks noChangeArrowheads="1"/>
          </p:cNvSpPr>
          <p:nvPr/>
        </p:nvSpPr>
        <p:spPr bwMode="auto">
          <a:xfrm>
            <a:off x="233363" y="5967413"/>
            <a:ext cx="8683625"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3" rIns="91425" bIns="45713">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9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custDataLst>
      <p:tags r:id="rId1"/>
    </p:custDataLst>
    <p:extLst>
      <p:ext uri="{BB962C8B-B14F-4D97-AF65-F5344CB8AC3E}">
        <p14:creationId xmlns:p14="http://schemas.microsoft.com/office/powerpoint/2010/main" val="20019612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grpId="0" nodeType="clickEffect">
                                  <p:stCondLst>
                                    <p:cond delay="0"/>
                                  </p:stCondLst>
                                  <p:childTnLst>
                                    <p:animMotion origin="layout" path="M 0.07344 0.03218 L 0.30642 0.175 " pathEditMode="relative" rAng="0" ptsTypes="AA">
                                      <p:cBhvr>
                                        <p:cTn id="6" dur="500" fill="hold"/>
                                        <p:tgtEl>
                                          <p:spTgt spid="477246"/>
                                        </p:tgtEl>
                                        <p:attrNameLst>
                                          <p:attrName>ppt_x</p:attrName>
                                          <p:attrName>ppt_y</p:attrName>
                                        </p:attrNameLst>
                                      </p:cBhvr>
                                      <p:rCtr x="11600" y="7100"/>
                                    </p:animMotion>
                                  </p:childTnLst>
                                </p:cTn>
                              </p:par>
                              <p:par>
                                <p:cTn id="7" presetID="1" presetClass="entr" presetSubtype="0" fill="hold" grpId="0" nodeType="withEffect">
                                  <p:stCondLst>
                                    <p:cond delay="0"/>
                                  </p:stCondLst>
                                  <p:childTnLst>
                                    <p:set>
                                      <p:cBhvr>
                                        <p:cTn id="8" dur="1" fill="hold">
                                          <p:stCondLst>
                                            <p:cond delay="0"/>
                                          </p:stCondLst>
                                        </p:cTn>
                                        <p:tgtEl>
                                          <p:spTgt spid="47726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77250"/>
                                        </p:tgtEl>
                                        <p:attrNameLst>
                                          <p:attrName>style.visibility</p:attrName>
                                        </p:attrNameLst>
                                      </p:cBhvr>
                                      <p:to>
                                        <p:strVal val="visible"/>
                                      </p:to>
                                    </p:set>
                                    <p:anim calcmode="lin" valueType="num">
                                      <p:cBhvr additive="base">
                                        <p:cTn id="13" dur="500" fill="hold"/>
                                        <p:tgtEl>
                                          <p:spTgt spid="477250"/>
                                        </p:tgtEl>
                                        <p:attrNameLst>
                                          <p:attrName>ppt_x</p:attrName>
                                        </p:attrNameLst>
                                      </p:cBhvr>
                                      <p:tavLst>
                                        <p:tav tm="0">
                                          <p:val>
                                            <p:strVal val="#ppt_x"/>
                                          </p:val>
                                        </p:tav>
                                        <p:tav tm="100000">
                                          <p:val>
                                            <p:strVal val="#ppt_x"/>
                                          </p:val>
                                        </p:tav>
                                      </p:tavLst>
                                    </p:anim>
                                    <p:anim calcmode="lin" valueType="num">
                                      <p:cBhvr additive="base">
                                        <p:cTn id="14" dur="500" fill="hold"/>
                                        <p:tgtEl>
                                          <p:spTgt spid="477250"/>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1" nodeType="clickEffect">
                                  <p:stCondLst>
                                    <p:cond delay="0"/>
                                  </p:stCondLst>
                                  <p:childTnLst>
                                    <p:set>
                                      <p:cBhvr>
                                        <p:cTn id="18" dur="1" fill="hold">
                                          <p:stCondLst>
                                            <p:cond delay="0"/>
                                          </p:stCondLst>
                                        </p:cTn>
                                        <p:tgtEl>
                                          <p:spTgt spid="477251"/>
                                        </p:tgtEl>
                                        <p:attrNameLst>
                                          <p:attrName>style.visibility</p:attrName>
                                        </p:attrNameLst>
                                      </p:cBhvr>
                                      <p:to>
                                        <p:strVal val="visible"/>
                                      </p:to>
                                    </p:set>
                                    <p:anim calcmode="lin" valueType="num">
                                      <p:cBhvr additive="base">
                                        <p:cTn id="19" dur="500" fill="hold"/>
                                        <p:tgtEl>
                                          <p:spTgt spid="477251"/>
                                        </p:tgtEl>
                                        <p:attrNameLst>
                                          <p:attrName>ppt_x</p:attrName>
                                        </p:attrNameLst>
                                      </p:cBhvr>
                                      <p:tavLst>
                                        <p:tav tm="0">
                                          <p:val>
                                            <p:strVal val="#ppt_x"/>
                                          </p:val>
                                        </p:tav>
                                        <p:tav tm="100000">
                                          <p:val>
                                            <p:strVal val="#ppt_x"/>
                                          </p:val>
                                        </p:tav>
                                      </p:tavLst>
                                    </p:anim>
                                    <p:anim calcmode="lin" valueType="num">
                                      <p:cBhvr additive="base">
                                        <p:cTn id="20" dur="500" fill="hold"/>
                                        <p:tgtEl>
                                          <p:spTgt spid="477251"/>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477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477263"/>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path" presetSubtype="0" accel="50000" decel="50000" fill="hold" grpId="0" nodeType="clickEffect">
                                  <p:stCondLst>
                                    <p:cond delay="0"/>
                                  </p:stCondLst>
                                  <p:childTnLst>
                                    <p:animMotion origin="layout" path="M 0.07344 0.03217 L 0.30642 0.22847 " pathEditMode="relative" rAng="0" ptsTypes="AA">
                                      <p:cBhvr>
                                        <p:cTn id="30" dur="500" fill="hold"/>
                                        <p:tgtEl>
                                          <p:spTgt spid="477251"/>
                                        </p:tgtEl>
                                        <p:attrNameLst>
                                          <p:attrName>ppt_x</p:attrName>
                                          <p:attrName>ppt_y</p:attrName>
                                        </p:attrNameLst>
                                      </p:cBhvr>
                                      <p:rCtr x="11600" y="9800"/>
                                    </p:animMotion>
                                  </p:childTnLst>
                                </p:cTn>
                              </p:par>
                              <p:par>
                                <p:cTn id="31" presetID="1" presetClass="entr" presetSubtype="0" fill="hold" grpId="0" nodeType="withEffect">
                                  <p:stCondLst>
                                    <p:cond delay="0"/>
                                  </p:stCondLst>
                                  <p:childTnLst>
                                    <p:set>
                                      <p:cBhvr>
                                        <p:cTn id="32" dur="1" fill="hold">
                                          <p:stCondLst>
                                            <p:cond delay="0"/>
                                          </p:stCondLst>
                                        </p:cTn>
                                        <p:tgtEl>
                                          <p:spTgt spid="47726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77252"/>
                                        </p:tgtEl>
                                        <p:attrNameLst>
                                          <p:attrName>style.visibility</p:attrName>
                                        </p:attrNameLst>
                                      </p:cBhvr>
                                      <p:to>
                                        <p:strVal val="visible"/>
                                      </p:to>
                                    </p:set>
                                    <p:anim calcmode="lin" valueType="num">
                                      <p:cBhvr additive="base">
                                        <p:cTn id="37" dur="500" fill="hold"/>
                                        <p:tgtEl>
                                          <p:spTgt spid="477252"/>
                                        </p:tgtEl>
                                        <p:attrNameLst>
                                          <p:attrName>ppt_x</p:attrName>
                                        </p:attrNameLst>
                                      </p:cBhvr>
                                      <p:tavLst>
                                        <p:tav tm="0">
                                          <p:val>
                                            <p:strVal val="#ppt_x"/>
                                          </p:val>
                                        </p:tav>
                                        <p:tav tm="100000">
                                          <p:val>
                                            <p:strVal val="#ppt_x"/>
                                          </p:val>
                                        </p:tav>
                                      </p:tavLst>
                                    </p:anim>
                                    <p:anim calcmode="lin" valueType="num">
                                      <p:cBhvr additive="base">
                                        <p:cTn id="38" dur="500" fill="hold"/>
                                        <p:tgtEl>
                                          <p:spTgt spid="477252"/>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1" nodeType="clickEffect">
                                  <p:stCondLst>
                                    <p:cond delay="0"/>
                                  </p:stCondLst>
                                  <p:childTnLst>
                                    <p:set>
                                      <p:cBhvr>
                                        <p:cTn id="42" dur="1" fill="hold">
                                          <p:stCondLst>
                                            <p:cond delay="0"/>
                                          </p:stCondLst>
                                        </p:cTn>
                                        <p:tgtEl>
                                          <p:spTgt spid="477255"/>
                                        </p:tgtEl>
                                        <p:attrNameLst>
                                          <p:attrName>style.visibility</p:attrName>
                                        </p:attrNameLst>
                                      </p:cBhvr>
                                      <p:to>
                                        <p:strVal val="visible"/>
                                      </p:to>
                                    </p:set>
                                    <p:anim calcmode="lin" valueType="num">
                                      <p:cBhvr additive="base">
                                        <p:cTn id="43" dur="500" fill="hold"/>
                                        <p:tgtEl>
                                          <p:spTgt spid="477255"/>
                                        </p:tgtEl>
                                        <p:attrNameLst>
                                          <p:attrName>ppt_x</p:attrName>
                                        </p:attrNameLst>
                                      </p:cBhvr>
                                      <p:tavLst>
                                        <p:tav tm="0">
                                          <p:val>
                                            <p:strVal val="#ppt_x"/>
                                          </p:val>
                                        </p:tav>
                                        <p:tav tm="100000">
                                          <p:val>
                                            <p:strVal val="#ppt_x"/>
                                          </p:val>
                                        </p:tav>
                                      </p:tavLst>
                                    </p:anim>
                                    <p:anim calcmode="lin" valueType="num">
                                      <p:cBhvr additive="base">
                                        <p:cTn id="44" dur="500" fill="hold"/>
                                        <p:tgtEl>
                                          <p:spTgt spid="477255"/>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2" nodeType="clickEffect">
                                  <p:stCondLst>
                                    <p:cond delay="0"/>
                                  </p:stCondLst>
                                  <p:childTnLst>
                                    <p:set>
                                      <p:cBhvr>
                                        <p:cTn id="48" dur="1" fill="hold">
                                          <p:stCondLst>
                                            <p:cond delay="0"/>
                                          </p:stCondLst>
                                        </p:cTn>
                                        <p:tgtEl>
                                          <p:spTgt spid="47725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77264"/>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0" presetClass="path" presetSubtype="0" accel="50000" decel="50000" fill="hold" grpId="0" nodeType="clickEffect">
                                  <p:stCondLst>
                                    <p:cond delay="0"/>
                                  </p:stCondLst>
                                  <p:childTnLst>
                                    <p:animMotion origin="layout" path="M 0.07344 0.03218 L 0.30642 0.28403 " pathEditMode="relative" rAng="0" ptsTypes="AA">
                                      <p:cBhvr>
                                        <p:cTn id="54" dur="500" fill="hold"/>
                                        <p:tgtEl>
                                          <p:spTgt spid="477255"/>
                                        </p:tgtEl>
                                        <p:attrNameLst>
                                          <p:attrName>ppt_x</p:attrName>
                                          <p:attrName>ppt_y</p:attrName>
                                        </p:attrNameLst>
                                      </p:cBhvr>
                                      <p:rCtr x="11600" y="12600"/>
                                    </p:animMotion>
                                  </p:childTnLst>
                                </p:cTn>
                              </p:par>
                              <p:par>
                                <p:cTn id="55" presetID="1" presetClass="entr" presetSubtype="0" fill="hold" grpId="0" nodeType="withEffect">
                                  <p:stCondLst>
                                    <p:cond delay="0"/>
                                  </p:stCondLst>
                                  <p:childTnLst>
                                    <p:set>
                                      <p:cBhvr>
                                        <p:cTn id="56" dur="1" fill="hold">
                                          <p:stCondLst>
                                            <p:cond delay="0"/>
                                          </p:stCondLst>
                                        </p:cTn>
                                        <p:tgtEl>
                                          <p:spTgt spid="477265"/>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1" fill="hold" grpId="1" nodeType="clickEffect">
                                  <p:stCondLst>
                                    <p:cond delay="0"/>
                                  </p:stCondLst>
                                  <p:childTnLst>
                                    <p:set>
                                      <p:cBhvr>
                                        <p:cTn id="60" dur="1" fill="hold">
                                          <p:stCondLst>
                                            <p:cond delay="0"/>
                                          </p:stCondLst>
                                        </p:cTn>
                                        <p:tgtEl>
                                          <p:spTgt spid="477256"/>
                                        </p:tgtEl>
                                        <p:attrNameLst>
                                          <p:attrName>style.visibility</p:attrName>
                                        </p:attrNameLst>
                                      </p:cBhvr>
                                      <p:to>
                                        <p:strVal val="visible"/>
                                      </p:to>
                                    </p:set>
                                    <p:anim calcmode="lin" valueType="num">
                                      <p:cBhvr additive="base">
                                        <p:cTn id="61" dur="500" fill="hold"/>
                                        <p:tgtEl>
                                          <p:spTgt spid="477256"/>
                                        </p:tgtEl>
                                        <p:attrNameLst>
                                          <p:attrName>ppt_x</p:attrName>
                                        </p:attrNameLst>
                                      </p:cBhvr>
                                      <p:tavLst>
                                        <p:tav tm="0">
                                          <p:val>
                                            <p:strVal val="#ppt_x"/>
                                          </p:val>
                                        </p:tav>
                                        <p:tav tm="100000">
                                          <p:val>
                                            <p:strVal val="#ppt_x"/>
                                          </p:val>
                                        </p:tav>
                                      </p:tavLst>
                                    </p:anim>
                                    <p:anim calcmode="lin" valueType="num">
                                      <p:cBhvr additive="base">
                                        <p:cTn id="62" dur="500" fill="hold"/>
                                        <p:tgtEl>
                                          <p:spTgt spid="477256"/>
                                        </p:tgtEl>
                                        <p:attrNameLst>
                                          <p:attrName>ppt_y</p:attrName>
                                        </p:attrNameLst>
                                      </p:cBhvr>
                                      <p:tavLst>
                                        <p:tav tm="0">
                                          <p:val>
                                            <p:strVal val="0-#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477255"/>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477265"/>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0" presetClass="path" presetSubtype="0" accel="50000" decel="50000" fill="hold" grpId="0" nodeType="clickEffect">
                                  <p:stCondLst>
                                    <p:cond delay="0"/>
                                  </p:stCondLst>
                                  <p:childTnLst>
                                    <p:animMotion origin="layout" path="M 0.07344 0.03218 L 0.30642 0.28403 " pathEditMode="relative" rAng="0" ptsTypes="AA">
                                      <p:cBhvr>
                                        <p:cTn id="72" dur="500" fill="hold"/>
                                        <p:tgtEl>
                                          <p:spTgt spid="477256"/>
                                        </p:tgtEl>
                                        <p:attrNameLst>
                                          <p:attrName>ppt_x</p:attrName>
                                          <p:attrName>ppt_y</p:attrName>
                                        </p:attrNameLst>
                                      </p:cBhvr>
                                      <p:rCtr x="11600" y="12600"/>
                                    </p:animMotion>
                                  </p:childTnLst>
                                </p:cTn>
                              </p:par>
                              <p:par>
                                <p:cTn id="73" presetID="1" presetClass="entr" presetSubtype="0" fill="hold" grpId="0" nodeType="withEffect">
                                  <p:stCondLst>
                                    <p:cond delay="0"/>
                                  </p:stCondLst>
                                  <p:childTnLst>
                                    <p:set>
                                      <p:cBhvr>
                                        <p:cTn id="74" dur="1" fill="hold">
                                          <p:stCondLst>
                                            <p:cond delay="0"/>
                                          </p:stCondLst>
                                        </p:cTn>
                                        <p:tgtEl>
                                          <p:spTgt spid="47726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1" fill="hold" grpId="0" nodeType="clickEffect">
                                  <p:stCondLst>
                                    <p:cond delay="0"/>
                                  </p:stCondLst>
                                  <p:childTnLst>
                                    <p:set>
                                      <p:cBhvr>
                                        <p:cTn id="78" dur="1" fill="hold">
                                          <p:stCondLst>
                                            <p:cond delay="0"/>
                                          </p:stCondLst>
                                        </p:cTn>
                                        <p:tgtEl>
                                          <p:spTgt spid="477257"/>
                                        </p:tgtEl>
                                        <p:attrNameLst>
                                          <p:attrName>style.visibility</p:attrName>
                                        </p:attrNameLst>
                                      </p:cBhvr>
                                      <p:to>
                                        <p:strVal val="visible"/>
                                      </p:to>
                                    </p:set>
                                    <p:anim calcmode="lin" valueType="num">
                                      <p:cBhvr additive="base">
                                        <p:cTn id="79" dur="500" fill="hold"/>
                                        <p:tgtEl>
                                          <p:spTgt spid="477257"/>
                                        </p:tgtEl>
                                        <p:attrNameLst>
                                          <p:attrName>ppt_x</p:attrName>
                                        </p:attrNameLst>
                                      </p:cBhvr>
                                      <p:tavLst>
                                        <p:tav tm="0">
                                          <p:val>
                                            <p:strVal val="#ppt_x"/>
                                          </p:val>
                                        </p:tav>
                                        <p:tav tm="100000">
                                          <p:val>
                                            <p:strVal val="#ppt_x"/>
                                          </p:val>
                                        </p:tav>
                                      </p:tavLst>
                                    </p:anim>
                                    <p:anim calcmode="lin" valueType="num">
                                      <p:cBhvr additive="base">
                                        <p:cTn id="80" dur="500" fill="hold"/>
                                        <p:tgtEl>
                                          <p:spTgt spid="477257"/>
                                        </p:tgtEl>
                                        <p:attrNameLst>
                                          <p:attrName>ppt_y</p:attrName>
                                        </p:attrNameLst>
                                      </p:cBhvr>
                                      <p:tavLst>
                                        <p:tav tm="0">
                                          <p:val>
                                            <p:strVal val="0-#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1" fill="hold" grpId="1" nodeType="clickEffect">
                                  <p:stCondLst>
                                    <p:cond delay="0"/>
                                  </p:stCondLst>
                                  <p:childTnLst>
                                    <p:set>
                                      <p:cBhvr>
                                        <p:cTn id="84" dur="1" fill="hold">
                                          <p:stCondLst>
                                            <p:cond delay="0"/>
                                          </p:stCondLst>
                                        </p:cTn>
                                        <p:tgtEl>
                                          <p:spTgt spid="477258"/>
                                        </p:tgtEl>
                                        <p:attrNameLst>
                                          <p:attrName>style.visibility</p:attrName>
                                        </p:attrNameLst>
                                      </p:cBhvr>
                                      <p:to>
                                        <p:strVal val="visible"/>
                                      </p:to>
                                    </p:set>
                                    <p:anim calcmode="lin" valueType="num">
                                      <p:cBhvr additive="base">
                                        <p:cTn id="85" dur="500" fill="hold"/>
                                        <p:tgtEl>
                                          <p:spTgt spid="477258"/>
                                        </p:tgtEl>
                                        <p:attrNameLst>
                                          <p:attrName>ppt_x</p:attrName>
                                        </p:attrNameLst>
                                      </p:cBhvr>
                                      <p:tavLst>
                                        <p:tav tm="0">
                                          <p:val>
                                            <p:strVal val="#ppt_x"/>
                                          </p:val>
                                        </p:tav>
                                        <p:tav tm="100000">
                                          <p:val>
                                            <p:strVal val="#ppt_x"/>
                                          </p:val>
                                        </p:tav>
                                      </p:tavLst>
                                    </p:anim>
                                    <p:anim calcmode="lin" valueType="num">
                                      <p:cBhvr additive="base">
                                        <p:cTn id="86" dur="500" fill="hold"/>
                                        <p:tgtEl>
                                          <p:spTgt spid="477258"/>
                                        </p:tgtEl>
                                        <p:attrNameLst>
                                          <p:attrName>ppt_y</p:attrName>
                                        </p:attrNameLst>
                                      </p:cBhvr>
                                      <p:tavLst>
                                        <p:tav tm="0">
                                          <p:val>
                                            <p:strVal val="0-#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xit" presetSubtype="0" fill="hold" grpId="2" nodeType="clickEffect">
                                  <p:stCondLst>
                                    <p:cond delay="0"/>
                                  </p:stCondLst>
                                  <p:childTnLst>
                                    <p:set>
                                      <p:cBhvr>
                                        <p:cTn id="90" dur="1" fill="hold">
                                          <p:stCondLst>
                                            <p:cond delay="0"/>
                                          </p:stCondLst>
                                        </p:cTn>
                                        <p:tgtEl>
                                          <p:spTgt spid="477256"/>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77266"/>
                                        </p:tgtEl>
                                        <p:attrNameLst>
                                          <p:attrName>style.visibility</p:attrName>
                                        </p:attrNameLst>
                                      </p:cBhvr>
                                      <p:to>
                                        <p:strVal val="hidden"/>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0" presetClass="path" presetSubtype="0" accel="50000" decel="50000" fill="hold" grpId="0" nodeType="clickEffect">
                                  <p:stCondLst>
                                    <p:cond delay="0"/>
                                  </p:stCondLst>
                                  <p:childTnLst>
                                    <p:animMotion origin="layout" path="M 0.07343 0.03217 L 0.30468 0.34282 " pathEditMode="relative" rAng="0" ptsTypes="AA">
                                      <p:cBhvr>
                                        <p:cTn id="96" dur="500" fill="hold"/>
                                        <p:tgtEl>
                                          <p:spTgt spid="477258"/>
                                        </p:tgtEl>
                                        <p:attrNameLst>
                                          <p:attrName>ppt_x</p:attrName>
                                          <p:attrName>ppt_y</p:attrName>
                                        </p:attrNameLst>
                                      </p:cBhvr>
                                      <p:rCtr x="11600" y="15500"/>
                                    </p:animMotion>
                                  </p:childTnLst>
                                </p:cTn>
                              </p:par>
                              <p:par>
                                <p:cTn id="97" presetID="1" presetClass="entr" presetSubtype="0" fill="hold" grpId="0" nodeType="withEffect">
                                  <p:stCondLst>
                                    <p:cond delay="0"/>
                                  </p:stCondLst>
                                  <p:childTnLst>
                                    <p:set>
                                      <p:cBhvr>
                                        <p:cTn id="98" dur="1" fill="hold">
                                          <p:stCondLst>
                                            <p:cond delay="0"/>
                                          </p:stCondLst>
                                        </p:cTn>
                                        <p:tgtEl>
                                          <p:spTgt spid="477267"/>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1" fill="hold" grpId="1" nodeType="clickEffect">
                                  <p:stCondLst>
                                    <p:cond delay="0"/>
                                  </p:stCondLst>
                                  <p:childTnLst>
                                    <p:set>
                                      <p:cBhvr>
                                        <p:cTn id="102" dur="1" fill="hold">
                                          <p:stCondLst>
                                            <p:cond delay="0"/>
                                          </p:stCondLst>
                                        </p:cTn>
                                        <p:tgtEl>
                                          <p:spTgt spid="477259"/>
                                        </p:tgtEl>
                                        <p:attrNameLst>
                                          <p:attrName>style.visibility</p:attrName>
                                        </p:attrNameLst>
                                      </p:cBhvr>
                                      <p:to>
                                        <p:strVal val="visible"/>
                                      </p:to>
                                    </p:set>
                                    <p:anim calcmode="lin" valueType="num">
                                      <p:cBhvr additive="base">
                                        <p:cTn id="103" dur="500" fill="hold"/>
                                        <p:tgtEl>
                                          <p:spTgt spid="477259"/>
                                        </p:tgtEl>
                                        <p:attrNameLst>
                                          <p:attrName>ppt_x</p:attrName>
                                        </p:attrNameLst>
                                      </p:cBhvr>
                                      <p:tavLst>
                                        <p:tav tm="0">
                                          <p:val>
                                            <p:strVal val="#ppt_x"/>
                                          </p:val>
                                        </p:tav>
                                        <p:tav tm="100000">
                                          <p:val>
                                            <p:strVal val="#ppt_x"/>
                                          </p:val>
                                        </p:tav>
                                      </p:tavLst>
                                    </p:anim>
                                    <p:anim calcmode="lin" valueType="num">
                                      <p:cBhvr additive="base">
                                        <p:cTn id="104" dur="500" fill="hold"/>
                                        <p:tgtEl>
                                          <p:spTgt spid="477259"/>
                                        </p:tgtEl>
                                        <p:attrNameLst>
                                          <p:attrName>ppt_y</p:attrName>
                                        </p:attrNameLst>
                                      </p:cBhvr>
                                      <p:tavLst>
                                        <p:tav tm="0">
                                          <p:val>
                                            <p:strVal val="0-#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xit" presetSubtype="0" fill="hold" grpId="2" nodeType="clickEffect">
                                  <p:stCondLst>
                                    <p:cond delay="0"/>
                                  </p:stCondLst>
                                  <p:childTnLst>
                                    <p:set>
                                      <p:cBhvr>
                                        <p:cTn id="108" dur="1" fill="hold">
                                          <p:stCondLst>
                                            <p:cond delay="0"/>
                                          </p:stCondLst>
                                        </p:cTn>
                                        <p:tgtEl>
                                          <p:spTgt spid="47725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477267"/>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0" presetClass="path" presetSubtype="0" accel="50000" decel="50000" fill="hold" grpId="0" nodeType="clickEffect">
                                  <p:stCondLst>
                                    <p:cond delay="0"/>
                                  </p:stCondLst>
                                  <p:childTnLst>
                                    <p:animMotion origin="layout" path="M 0.07343 0.03217 L 0.30468 0.34282 " pathEditMode="relative" rAng="0" ptsTypes="AA">
                                      <p:cBhvr>
                                        <p:cTn id="114" dur="500" fill="hold"/>
                                        <p:tgtEl>
                                          <p:spTgt spid="477259"/>
                                        </p:tgtEl>
                                        <p:attrNameLst>
                                          <p:attrName>ppt_x</p:attrName>
                                          <p:attrName>ppt_y</p:attrName>
                                        </p:attrNameLst>
                                      </p:cBhvr>
                                      <p:rCtr x="11600" y="15500"/>
                                    </p:animMotion>
                                  </p:childTnLst>
                                </p:cTn>
                              </p:par>
                              <p:par>
                                <p:cTn id="115" presetID="1" presetClass="entr" presetSubtype="0" fill="hold" grpId="0" nodeType="withEffect">
                                  <p:stCondLst>
                                    <p:cond delay="0"/>
                                  </p:stCondLst>
                                  <p:childTnLst>
                                    <p:set>
                                      <p:cBhvr>
                                        <p:cTn id="116" dur="1" fill="hold">
                                          <p:stCondLst>
                                            <p:cond delay="0"/>
                                          </p:stCondLst>
                                        </p:cTn>
                                        <p:tgtEl>
                                          <p:spTgt spid="477268"/>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1" fill="hold" grpId="1" nodeType="clickEffect">
                                  <p:stCondLst>
                                    <p:cond delay="0"/>
                                  </p:stCondLst>
                                  <p:childTnLst>
                                    <p:set>
                                      <p:cBhvr>
                                        <p:cTn id="120" dur="1" fill="hold">
                                          <p:stCondLst>
                                            <p:cond delay="0"/>
                                          </p:stCondLst>
                                        </p:cTn>
                                        <p:tgtEl>
                                          <p:spTgt spid="477260"/>
                                        </p:tgtEl>
                                        <p:attrNameLst>
                                          <p:attrName>style.visibility</p:attrName>
                                        </p:attrNameLst>
                                      </p:cBhvr>
                                      <p:to>
                                        <p:strVal val="visible"/>
                                      </p:to>
                                    </p:set>
                                    <p:anim calcmode="lin" valueType="num">
                                      <p:cBhvr additive="base">
                                        <p:cTn id="121" dur="500" fill="hold"/>
                                        <p:tgtEl>
                                          <p:spTgt spid="477260"/>
                                        </p:tgtEl>
                                        <p:attrNameLst>
                                          <p:attrName>ppt_x</p:attrName>
                                        </p:attrNameLst>
                                      </p:cBhvr>
                                      <p:tavLst>
                                        <p:tav tm="0">
                                          <p:val>
                                            <p:strVal val="#ppt_x"/>
                                          </p:val>
                                        </p:tav>
                                        <p:tav tm="100000">
                                          <p:val>
                                            <p:strVal val="#ppt_x"/>
                                          </p:val>
                                        </p:tav>
                                      </p:tavLst>
                                    </p:anim>
                                    <p:anim calcmode="lin" valueType="num">
                                      <p:cBhvr additive="base">
                                        <p:cTn id="122" dur="500" fill="hold"/>
                                        <p:tgtEl>
                                          <p:spTgt spid="477260"/>
                                        </p:tgtEl>
                                        <p:attrNameLst>
                                          <p:attrName>ppt_y</p:attrName>
                                        </p:attrNameLst>
                                      </p:cBhvr>
                                      <p:tavLst>
                                        <p:tav tm="0">
                                          <p:val>
                                            <p:strVal val="0-#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 presetClass="exit" presetSubtype="0" fill="hold" grpId="2" nodeType="clickEffect">
                                  <p:stCondLst>
                                    <p:cond delay="0"/>
                                  </p:stCondLst>
                                  <p:childTnLst>
                                    <p:set>
                                      <p:cBhvr>
                                        <p:cTn id="126" dur="1" fill="hold">
                                          <p:stCondLst>
                                            <p:cond delay="0"/>
                                          </p:stCondLst>
                                        </p:cTn>
                                        <p:tgtEl>
                                          <p:spTgt spid="477259"/>
                                        </p:tgtEl>
                                        <p:attrNameLst>
                                          <p:attrName>style.visibility</p:attrName>
                                        </p:attrNameLst>
                                      </p:cBhvr>
                                      <p:to>
                                        <p:strVal val="hidden"/>
                                      </p:to>
                                    </p:set>
                                  </p:childTnLst>
                                </p:cTn>
                              </p:par>
                              <p:par>
                                <p:cTn id="127" presetID="1" presetClass="exit" presetSubtype="0" fill="hold" grpId="1" nodeType="withEffect">
                                  <p:stCondLst>
                                    <p:cond delay="0"/>
                                  </p:stCondLst>
                                  <p:childTnLst>
                                    <p:set>
                                      <p:cBhvr>
                                        <p:cTn id="128" dur="1" fill="hold">
                                          <p:stCondLst>
                                            <p:cond delay="0"/>
                                          </p:stCondLst>
                                        </p:cTn>
                                        <p:tgtEl>
                                          <p:spTgt spid="477268"/>
                                        </p:tgtEl>
                                        <p:attrNameLst>
                                          <p:attrName>style.visibility</p:attrName>
                                        </p:attrNameLst>
                                      </p:cBhvr>
                                      <p:to>
                                        <p:strVal val="hidden"/>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0" presetClass="path" presetSubtype="0" accel="50000" decel="50000" fill="hold" grpId="0" nodeType="clickEffect">
                                  <p:stCondLst>
                                    <p:cond delay="0"/>
                                  </p:stCondLst>
                                  <p:childTnLst>
                                    <p:animMotion origin="layout" path="M 0.07343 0.03217 L 0.30468 0.34282 " pathEditMode="relative" rAng="0" ptsTypes="AA">
                                      <p:cBhvr>
                                        <p:cTn id="132" dur="500" fill="hold"/>
                                        <p:tgtEl>
                                          <p:spTgt spid="477260"/>
                                        </p:tgtEl>
                                        <p:attrNameLst>
                                          <p:attrName>ppt_x</p:attrName>
                                          <p:attrName>ppt_y</p:attrName>
                                        </p:attrNameLst>
                                      </p:cBhvr>
                                      <p:rCtr x="11600" y="15500"/>
                                    </p:animMotion>
                                  </p:childTnLst>
                                </p:cTn>
                              </p:par>
                              <p:par>
                                <p:cTn id="133" presetID="1" presetClass="entr" presetSubtype="0" fill="hold" grpId="0" nodeType="withEffect">
                                  <p:stCondLst>
                                    <p:cond delay="0"/>
                                  </p:stCondLst>
                                  <p:childTnLst>
                                    <p:set>
                                      <p:cBhvr>
                                        <p:cTn id="134" dur="1" fill="hold">
                                          <p:stCondLst>
                                            <p:cond delay="0"/>
                                          </p:stCondLst>
                                        </p:cTn>
                                        <p:tgtEl>
                                          <p:spTgt spid="477269"/>
                                        </p:tgtEl>
                                        <p:attrNameLst>
                                          <p:attrName>style.visibility</p:attrName>
                                        </p:attrNameLst>
                                      </p:cBhvr>
                                      <p:to>
                                        <p:strVal val="visible"/>
                                      </p:to>
                                    </p:se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 presetClass="entr" presetSubtype="1" fill="hold" grpId="1" nodeType="clickEffect">
                                  <p:stCondLst>
                                    <p:cond delay="0"/>
                                  </p:stCondLst>
                                  <p:childTnLst>
                                    <p:set>
                                      <p:cBhvr>
                                        <p:cTn id="138" dur="1" fill="hold">
                                          <p:stCondLst>
                                            <p:cond delay="0"/>
                                          </p:stCondLst>
                                        </p:cTn>
                                        <p:tgtEl>
                                          <p:spTgt spid="477261"/>
                                        </p:tgtEl>
                                        <p:attrNameLst>
                                          <p:attrName>style.visibility</p:attrName>
                                        </p:attrNameLst>
                                      </p:cBhvr>
                                      <p:to>
                                        <p:strVal val="visible"/>
                                      </p:to>
                                    </p:set>
                                    <p:anim calcmode="lin" valueType="num">
                                      <p:cBhvr additive="base">
                                        <p:cTn id="139" dur="500" fill="hold"/>
                                        <p:tgtEl>
                                          <p:spTgt spid="477261"/>
                                        </p:tgtEl>
                                        <p:attrNameLst>
                                          <p:attrName>ppt_x</p:attrName>
                                        </p:attrNameLst>
                                      </p:cBhvr>
                                      <p:tavLst>
                                        <p:tav tm="0">
                                          <p:val>
                                            <p:strVal val="#ppt_x"/>
                                          </p:val>
                                        </p:tav>
                                        <p:tav tm="100000">
                                          <p:val>
                                            <p:strVal val="#ppt_x"/>
                                          </p:val>
                                        </p:tav>
                                      </p:tavLst>
                                    </p:anim>
                                    <p:anim calcmode="lin" valueType="num">
                                      <p:cBhvr additive="base">
                                        <p:cTn id="140" dur="500" fill="hold"/>
                                        <p:tgtEl>
                                          <p:spTgt spid="477261"/>
                                        </p:tgtEl>
                                        <p:attrNameLst>
                                          <p:attrName>ppt_y</p:attrName>
                                        </p:attrNameLst>
                                      </p:cBhvr>
                                      <p:tavLst>
                                        <p:tav tm="0">
                                          <p:val>
                                            <p:strVal val="0-#ppt_h/2"/>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xit" presetSubtype="0" fill="hold" grpId="2" nodeType="clickEffect">
                                  <p:stCondLst>
                                    <p:cond delay="0"/>
                                  </p:stCondLst>
                                  <p:childTnLst>
                                    <p:set>
                                      <p:cBhvr>
                                        <p:cTn id="144" dur="1" fill="hold">
                                          <p:stCondLst>
                                            <p:cond delay="0"/>
                                          </p:stCondLst>
                                        </p:cTn>
                                        <p:tgtEl>
                                          <p:spTgt spid="477260"/>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477269"/>
                                        </p:tgtEl>
                                        <p:attrNameLst>
                                          <p:attrName>style.visibility</p:attrName>
                                        </p:attrNameLst>
                                      </p:cBhvr>
                                      <p:to>
                                        <p:strVal val="hidden"/>
                                      </p:to>
                                    </p:se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0" presetClass="path" presetSubtype="0" accel="50000" decel="50000" fill="hold" grpId="0" nodeType="clickEffect">
                                  <p:stCondLst>
                                    <p:cond delay="0"/>
                                  </p:stCondLst>
                                  <p:childTnLst>
                                    <p:animMotion origin="layout" path="M 0.07343 0.03217 L 0.30468 0.34282 " pathEditMode="relative" rAng="0" ptsTypes="AA">
                                      <p:cBhvr>
                                        <p:cTn id="150" dur="500" fill="hold"/>
                                        <p:tgtEl>
                                          <p:spTgt spid="477261"/>
                                        </p:tgtEl>
                                        <p:attrNameLst>
                                          <p:attrName>ppt_x</p:attrName>
                                          <p:attrName>ppt_y</p:attrName>
                                        </p:attrNameLst>
                                      </p:cBhvr>
                                      <p:rCtr x="11600" y="15500"/>
                                    </p:animMotion>
                                  </p:childTnLst>
                                </p:cTn>
                              </p:par>
                              <p:par>
                                <p:cTn id="151" presetID="1" presetClass="entr" presetSubtype="0" fill="hold" grpId="0" nodeType="withEffect">
                                  <p:stCondLst>
                                    <p:cond delay="0"/>
                                  </p:stCondLst>
                                  <p:childTnLst>
                                    <p:set>
                                      <p:cBhvr>
                                        <p:cTn id="152" dur="1" fill="hold">
                                          <p:stCondLst>
                                            <p:cond delay="0"/>
                                          </p:stCondLst>
                                        </p:cTn>
                                        <p:tgtEl>
                                          <p:spTgt spid="477270"/>
                                        </p:tgtEl>
                                        <p:attrNameLst>
                                          <p:attrName>style.visibility</p:attrName>
                                        </p:attrNameLst>
                                      </p:cBhvr>
                                      <p:to>
                                        <p:strVal val="visible"/>
                                      </p:to>
                                    </p:se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 presetClass="entr" presetSubtype="1" fill="hold" grpId="1" nodeType="clickEffect">
                                  <p:stCondLst>
                                    <p:cond delay="0"/>
                                  </p:stCondLst>
                                  <p:childTnLst>
                                    <p:set>
                                      <p:cBhvr>
                                        <p:cTn id="156" dur="1" fill="hold">
                                          <p:stCondLst>
                                            <p:cond delay="0"/>
                                          </p:stCondLst>
                                        </p:cTn>
                                        <p:tgtEl>
                                          <p:spTgt spid="477262"/>
                                        </p:tgtEl>
                                        <p:attrNameLst>
                                          <p:attrName>style.visibility</p:attrName>
                                        </p:attrNameLst>
                                      </p:cBhvr>
                                      <p:to>
                                        <p:strVal val="visible"/>
                                      </p:to>
                                    </p:set>
                                    <p:anim calcmode="lin" valueType="num">
                                      <p:cBhvr additive="base">
                                        <p:cTn id="157" dur="500" fill="hold"/>
                                        <p:tgtEl>
                                          <p:spTgt spid="477262"/>
                                        </p:tgtEl>
                                        <p:attrNameLst>
                                          <p:attrName>ppt_x</p:attrName>
                                        </p:attrNameLst>
                                      </p:cBhvr>
                                      <p:tavLst>
                                        <p:tav tm="0">
                                          <p:val>
                                            <p:strVal val="#ppt_x"/>
                                          </p:val>
                                        </p:tav>
                                        <p:tav tm="100000">
                                          <p:val>
                                            <p:strVal val="#ppt_x"/>
                                          </p:val>
                                        </p:tav>
                                      </p:tavLst>
                                    </p:anim>
                                    <p:anim calcmode="lin" valueType="num">
                                      <p:cBhvr additive="base">
                                        <p:cTn id="158" dur="500" fill="hold"/>
                                        <p:tgtEl>
                                          <p:spTgt spid="477262"/>
                                        </p:tgtEl>
                                        <p:attrNameLst>
                                          <p:attrName>ppt_y</p:attrName>
                                        </p:attrNameLst>
                                      </p:cBhvr>
                                      <p:tavLst>
                                        <p:tav tm="0">
                                          <p:val>
                                            <p:strVal val="0-#ppt_h/2"/>
                                          </p:val>
                                        </p:tav>
                                        <p:tav tm="100000">
                                          <p:val>
                                            <p:strVal val="#ppt_y"/>
                                          </p:val>
                                        </p:tav>
                                      </p:tavLst>
                                    </p:anim>
                                  </p:childTnLst>
                                </p:cTn>
                              </p:par>
                            </p:childTnLst>
                          </p:cTn>
                        </p:par>
                      </p:childTnLst>
                    </p:cTn>
                  </p:par>
                  <p:par>
                    <p:cTn id="159" fill="hold" nodeType="clickPar">
                      <p:stCondLst>
                        <p:cond delay="indefinite"/>
                      </p:stCondLst>
                      <p:childTnLst>
                        <p:par>
                          <p:cTn id="160" fill="hold" nodeType="withGroup">
                            <p:stCondLst>
                              <p:cond delay="0"/>
                            </p:stCondLst>
                            <p:childTnLst>
                              <p:par>
                                <p:cTn id="161" presetID="1" presetClass="exit" presetSubtype="0" fill="hold" grpId="2" nodeType="clickEffect">
                                  <p:stCondLst>
                                    <p:cond delay="0"/>
                                  </p:stCondLst>
                                  <p:childTnLst>
                                    <p:set>
                                      <p:cBhvr>
                                        <p:cTn id="162" dur="1" fill="hold">
                                          <p:stCondLst>
                                            <p:cond delay="0"/>
                                          </p:stCondLst>
                                        </p:cTn>
                                        <p:tgtEl>
                                          <p:spTgt spid="477261"/>
                                        </p:tgtEl>
                                        <p:attrNameLst>
                                          <p:attrName>style.visibility</p:attrName>
                                        </p:attrNameLst>
                                      </p:cBhvr>
                                      <p:to>
                                        <p:strVal val="hidden"/>
                                      </p:to>
                                    </p:set>
                                  </p:childTnLst>
                                </p:cTn>
                              </p:par>
                              <p:par>
                                <p:cTn id="163" presetID="1" presetClass="exit" presetSubtype="0" fill="hold" grpId="1" nodeType="withEffect">
                                  <p:stCondLst>
                                    <p:cond delay="0"/>
                                  </p:stCondLst>
                                  <p:childTnLst>
                                    <p:set>
                                      <p:cBhvr>
                                        <p:cTn id="164" dur="1" fill="hold">
                                          <p:stCondLst>
                                            <p:cond delay="0"/>
                                          </p:stCondLst>
                                        </p:cTn>
                                        <p:tgtEl>
                                          <p:spTgt spid="477270"/>
                                        </p:tgtEl>
                                        <p:attrNameLst>
                                          <p:attrName>style.visibility</p:attrName>
                                        </p:attrNameLst>
                                      </p:cBhvr>
                                      <p:to>
                                        <p:strVal val="hidden"/>
                                      </p:to>
                                    </p:set>
                                  </p:childTnLst>
                                </p:cTn>
                              </p:par>
                            </p:childTnLst>
                          </p:cTn>
                        </p:par>
                      </p:childTnLst>
                    </p:cTn>
                  </p:par>
                  <p:par>
                    <p:cTn id="165" fill="hold" nodeType="clickPar">
                      <p:stCondLst>
                        <p:cond delay="indefinite"/>
                      </p:stCondLst>
                      <p:childTnLst>
                        <p:par>
                          <p:cTn id="166" fill="hold" nodeType="withGroup">
                            <p:stCondLst>
                              <p:cond delay="0"/>
                            </p:stCondLst>
                            <p:childTnLst>
                              <p:par>
                                <p:cTn id="167" presetID="0" presetClass="path" presetSubtype="0" accel="50000" decel="50000" fill="hold" grpId="0" nodeType="clickEffect">
                                  <p:stCondLst>
                                    <p:cond delay="0"/>
                                  </p:stCondLst>
                                  <p:childTnLst>
                                    <p:animMotion origin="layout" path="M 0.07343 0.03217 L 0.30468 0.34282 " pathEditMode="relative" rAng="0" ptsTypes="AA">
                                      <p:cBhvr>
                                        <p:cTn id="168" dur="500" fill="hold"/>
                                        <p:tgtEl>
                                          <p:spTgt spid="477262"/>
                                        </p:tgtEl>
                                        <p:attrNameLst>
                                          <p:attrName>ppt_x</p:attrName>
                                          <p:attrName>ppt_y</p:attrName>
                                        </p:attrNameLst>
                                      </p:cBhvr>
                                      <p:rCtr x="11600" y="15500"/>
                                    </p:animMotion>
                                  </p:childTnLst>
                                </p:cTn>
                              </p:par>
                              <p:par>
                                <p:cTn id="169" presetID="1" presetClass="entr" presetSubtype="0" fill="hold" grpId="0" nodeType="withEffect">
                                  <p:stCondLst>
                                    <p:cond delay="0"/>
                                  </p:stCondLst>
                                  <p:childTnLst>
                                    <p:set>
                                      <p:cBhvr>
                                        <p:cTn id="170" dur="1" fill="hold">
                                          <p:stCondLst>
                                            <p:cond delay="0"/>
                                          </p:stCondLst>
                                        </p:cTn>
                                        <p:tgtEl>
                                          <p:spTgt spid="477271"/>
                                        </p:tgtEl>
                                        <p:attrNameLst>
                                          <p:attrName>style.visibility</p:attrName>
                                        </p:attrNameLst>
                                      </p:cBhvr>
                                      <p:to>
                                        <p:strVal val="visible"/>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1" presetClass="exit" presetSubtype="0" fill="hold" grpId="2" nodeType="clickEffect">
                                  <p:stCondLst>
                                    <p:cond delay="0"/>
                                  </p:stCondLst>
                                  <p:childTnLst>
                                    <p:set>
                                      <p:cBhvr>
                                        <p:cTn id="174" dur="1" fill="hold">
                                          <p:stCondLst>
                                            <p:cond delay="0"/>
                                          </p:stCondLst>
                                        </p:cTn>
                                        <p:tgtEl>
                                          <p:spTgt spid="477262"/>
                                        </p:tgtEl>
                                        <p:attrNameLst>
                                          <p:attrName>style.visibility</p:attrName>
                                        </p:attrNameLst>
                                      </p:cBhvr>
                                      <p:to>
                                        <p:strVal val="hidden"/>
                                      </p:to>
                                    </p:set>
                                  </p:childTnLst>
                                </p:cTn>
                              </p:par>
                              <p:par>
                                <p:cTn id="175" presetID="1" presetClass="exit" presetSubtype="0" fill="hold" grpId="1" nodeType="withEffect">
                                  <p:stCondLst>
                                    <p:cond delay="0"/>
                                  </p:stCondLst>
                                  <p:childTnLst>
                                    <p:set>
                                      <p:cBhvr>
                                        <p:cTn id="176" dur="1" fill="hold">
                                          <p:stCondLst>
                                            <p:cond delay="0"/>
                                          </p:stCondLst>
                                        </p:cTn>
                                        <p:tgtEl>
                                          <p:spTgt spid="477271"/>
                                        </p:tgtEl>
                                        <p:attrNameLst>
                                          <p:attrName>style.visibility</p:attrName>
                                        </p:attrNameLst>
                                      </p:cBhvr>
                                      <p:to>
                                        <p:strVal val="hidden"/>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477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246" grpId="0"/>
      <p:bldP spid="477246" grpId="1"/>
      <p:bldP spid="477250" grpId="0"/>
      <p:bldP spid="477251" grpId="0"/>
      <p:bldP spid="477251" grpId="1"/>
      <p:bldP spid="477251" grpId="2"/>
      <p:bldP spid="477252" grpId="0"/>
      <p:bldP spid="477255" grpId="0"/>
      <p:bldP spid="477255" grpId="1"/>
      <p:bldP spid="477255" grpId="2"/>
      <p:bldP spid="477256" grpId="0"/>
      <p:bldP spid="477256" grpId="1"/>
      <p:bldP spid="477256" grpId="2"/>
      <p:bldP spid="477257" grpId="0"/>
      <p:bldP spid="477258" grpId="0"/>
      <p:bldP spid="477258" grpId="1"/>
      <p:bldP spid="477258" grpId="2"/>
      <p:bldP spid="477259" grpId="0"/>
      <p:bldP spid="477259" grpId="1"/>
      <p:bldP spid="477259" grpId="2"/>
      <p:bldP spid="477260" grpId="0"/>
      <p:bldP spid="477260" grpId="1"/>
      <p:bldP spid="477260" grpId="2"/>
      <p:bldP spid="477261" grpId="0"/>
      <p:bldP spid="477261" grpId="1"/>
      <p:bldP spid="477261" grpId="2"/>
      <p:bldP spid="477262" grpId="0"/>
      <p:bldP spid="477262" grpId="1"/>
      <p:bldP spid="477262" grpId="2"/>
      <p:bldP spid="477263" grpId="0" animBg="1"/>
      <p:bldP spid="477263" grpId="1" animBg="1"/>
      <p:bldP spid="477264" grpId="0" animBg="1"/>
      <p:bldP spid="477264" grpId="1" animBg="1"/>
      <p:bldP spid="477265" grpId="0" animBg="1"/>
      <p:bldP spid="477265" grpId="1" animBg="1"/>
      <p:bldP spid="477266" grpId="0" animBg="1"/>
      <p:bldP spid="477266" grpId="1" animBg="1"/>
      <p:bldP spid="477267" grpId="0" animBg="1"/>
      <p:bldP spid="477267" grpId="1" animBg="1"/>
      <p:bldP spid="477268" grpId="0" animBg="1"/>
      <p:bldP spid="477268" grpId="1" animBg="1"/>
      <p:bldP spid="477269" grpId="0" animBg="1"/>
      <p:bldP spid="477269" grpId="1" animBg="1"/>
      <p:bldP spid="477270" grpId="0" animBg="1"/>
      <p:bldP spid="477270" grpId="1" animBg="1"/>
      <p:bldP spid="477271" grpId="0" animBg="1"/>
      <p:bldP spid="477271" grpId="1" animBg="1"/>
      <p:bldP spid="47727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4B72B576-FAA6-B048-9106-99A9881F547D}"/>
              </a:ext>
            </a:extLst>
          </p:cNvPr>
          <p:cNvSpPr>
            <a:spLocks noGrp="1" noChangeArrowheads="1"/>
          </p:cNvSpPr>
          <p:nvPr>
            <p:ph type="title"/>
          </p:nvPr>
        </p:nvSpPr>
        <p:spPr/>
        <p:txBody>
          <a:bodyPr/>
          <a:lstStyle/>
          <a:p>
            <a:r>
              <a:rPr lang="en-US" altLang="en-US">
                <a:ea typeface="ＭＳ Ｐゴシック" panose="020B0600070205080204" pitchFamily="34" charset="-128"/>
              </a:rPr>
              <a:t>Four Mysteries: Familiar with Any?</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t>Meltdown &amp; </a:t>
            </a:r>
            <a:r>
              <a:rPr lang="en-US" dirty="0" err="1"/>
              <a:t>Spectre</a:t>
            </a:r>
            <a:r>
              <a:rPr lang="en-US" dirty="0"/>
              <a:t> (2017-2018)</a:t>
            </a:r>
          </a:p>
          <a:p>
            <a:pPr>
              <a:defRPr/>
            </a:pPr>
            <a:endParaRPr lang="en-US" dirty="0"/>
          </a:p>
          <a:p>
            <a:pPr>
              <a:defRPr/>
            </a:pPr>
            <a:endParaRPr lang="en-US" dirty="0"/>
          </a:p>
          <a:p>
            <a:pPr>
              <a:defRPr/>
            </a:pPr>
            <a:r>
              <a:rPr lang="en-US" dirty="0" err="1"/>
              <a:t>Rowhammer</a:t>
            </a:r>
            <a:r>
              <a:rPr lang="en-US" dirty="0"/>
              <a:t> (2012-2014)</a:t>
            </a:r>
          </a:p>
          <a:p>
            <a:pPr>
              <a:defRPr/>
            </a:pPr>
            <a:endParaRPr lang="en-US" dirty="0"/>
          </a:p>
          <a:p>
            <a:pPr marL="0" indent="0">
              <a:buFont typeface="Wingdings" pitchFamily="2" charset="2"/>
              <a:buNone/>
              <a:defRPr/>
            </a:pPr>
            <a:endParaRPr lang="en-US" dirty="0"/>
          </a:p>
          <a:p>
            <a:pPr>
              <a:defRPr/>
            </a:pPr>
            <a:r>
              <a:rPr lang="en-US" dirty="0"/>
              <a:t>Memories Forget: Refresh (2011-2012)</a:t>
            </a:r>
          </a:p>
          <a:p>
            <a:pPr>
              <a:defRPr/>
            </a:pPr>
            <a:endParaRPr lang="en-US" dirty="0"/>
          </a:p>
          <a:p>
            <a:pPr>
              <a:defRPr/>
            </a:pPr>
            <a:endParaRPr lang="en-US" dirty="0"/>
          </a:p>
          <a:p>
            <a:pPr>
              <a:defRPr/>
            </a:pPr>
            <a:r>
              <a:rPr lang="en-US" dirty="0"/>
              <a:t>Memory Performance Attacks (2006-2007)</a:t>
            </a:r>
          </a:p>
          <a:p>
            <a:pPr>
              <a:defRPr/>
            </a:pPr>
            <a:endParaRPr lang="en-US" dirty="0"/>
          </a:p>
          <a:p>
            <a:pPr marL="0" indent="0">
              <a:buFont typeface="Wingdings" pitchFamily="2" charset="2"/>
              <a:buNone/>
              <a:defRPr/>
            </a:pPr>
            <a:endParaRPr lang="en-US" dirty="0"/>
          </a:p>
        </p:txBody>
      </p:sp>
      <p:sp>
        <p:nvSpPr>
          <p:cNvPr id="123907" name="Slide Number Placeholder 3">
            <a:extLst>
              <a:ext uri="{FF2B5EF4-FFF2-40B4-BE49-F238E27FC236}">
                <a16:creationId xmlns:a16="http://schemas.microsoft.com/office/drawing/2014/main" id="{F4579BAD-5413-B749-BE4D-A5B37CFCBF81}"/>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AFD8D2-743E-D249-8BFB-94AA9D5BECA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99453602"/>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le 1">
            <a:extLst>
              <a:ext uri="{FF2B5EF4-FFF2-40B4-BE49-F238E27FC236}">
                <a16:creationId xmlns:a16="http://schemas.microsoft.com/office/drawing/2014/main" id="{54F8814A-8708-5E49-8AEA-FD5D6BB229F8}"/>
              </a:ext>
            </a:extLst>
          </p:cNvPr>
          <p:cNvSpPr>
            <a:spLocks noGrp="1" noChangeArrowheads="1"/>
          </p:cNvSpPr>
          <p:nvPr>
            <p:ph type="title"/>
          </p:nvPr>
        </p:nvSpPr>
        <p:spPr>
          <a:xfrm>
            <a:off x="228600" y="152400"/>
            <a:ext cx="8915400" cy="1066800"/>
          </a:xfrm>
        </p:spPr>
        <p:txBody>
          <a:bodyPr/>
          <a:lstStyle/>
          <a:p>
            <a:r>
              <a:rPr lang="en-US" altLang="en-US" sz="3500">
                <a:ea typeface="ＭＳ Ｐゴシック" panose="020B0600070205080204" pitchFamily="34" charset="-128"/>
              </a:rPr>
              <a:t>Now That We Know What Happens Underneath</a:t>
            </a:r>
          </a:p>
        </p:txBody>
      </p:sp>
      <p:sp>
        <p:nvSpPr>
          <p:cNvPr id="89090" name="Content Placeholder 2">
            <a:extLst>
              <a:ext uri="{FF2B5EF4-FFF2-40B4-BE49-F238E27FC236}">
                <a16:creationId xmlns:a16="http://schemas.microsoft.com/office/drawing/2014/main" id="{B30D5519-E241-D04F-BF05-5E120009B29A}"/>
              </a:ext>
            </a:extLst>
          </p:cNvPr>
          <p:cNvSpPr>
            <a:spLocks noGrp="1"/>
          </p:cNvSpPr>
          <p:nvPr>
            <p:ph idx="1"/>
          </p:nvPr>
        </p:nvSpPr>
        <p:spPr>
          <a:xfrm>
            <a:off x="228600" y="996950"/>
            <a:ext cx="8610600" cy="5194300"/>
          </a:xfrm>
        </p:spPr>
        <p:txBody>
          <a:bodyPr/>
          <a:lstStyle/>
          <a:p>
            <a:pPr>
              <a:buFont typeface="Wingdings" charset="0"/>
              <a:buChar char="n"/>
              <a:defRPr/>
            </a:pPr>
            <a:r>
              <a:rPr lang="en-US" dirty="0"/>
              <a:t>How would you solve the problem?</a:t>
            </a:r>
          </a:p>
          <a:p>
            <a:pPr>
              <a:buFont typeface="Wingdings" charset="0"/>
              <a:buChar char="n"/>
              <a:defRPr/>
            </a:pPr>
            <a:endParaRPr lang="en-US" dirty="0"/>
          </a:p>
          <a:p>
            <a:pPr>
              <a:buFont typeface="Wingdings" charset="0"/>
              <a:buChar char="n"/>
              <a:defRPr/>
            </a:pPr>
            <a:r>
              <a:rPr lang="en-US" dirty="0"/>
              <a:t>What is the right place to solve the problem?</a:t>
            </a:r>
          </a:p>
          <a:p>
            <a:pPr lvl="1">
              <a:buFont typeface="Wingdings" charset="0"/>
              <a:buChar char="q"/>
              <a:defRPr/>
            </a:pPr>
            <a:r>
              <a:rPr lang="en-US" dirty="0"/>
              <a:t>Programmer?</a:t>
            </a:r>
          </a:p>
          <a:p>
            <a:pPr lvl="1">
              <a:buFont typeface="Wingdings" charset="0"/>
              <a:buChar char="q"/>
              <a:defRPr/>
            </a:pPr>
            <a:r>
              <a:rPr lang="en-US" dirty="0"/>
              <a:t>System software?</a:t>
            </a:r>
          </a:p>
          <a:p>
            <a:pPr lvl="1">
              <a:buFont typeface="Wingdings" charset="0"/>
              <a:buChar char="q"/>
              <a:defRPr/>
            </a:pPr>
            <a:r>
              <a:rPr lang="en-US" dirty="0"/>
              <a:t>Compiler?</a:t>
            </a:r>
          </a:p>
          <a:p>
            <a:pPr lvl="1">
              <a:buFont typeface="Wingdings" charset="0"/>
              <a:buChar char="q"/>
              <a:defRPr/>
            </a:pPr>
            <a:r>
              <a:rPr lang="en-US" dirty="0"/>
              <a:t>Hardware (Memory controller)?</a:t>
            </a:r>
          </a:p>
          <a:p>
            <a:pPr lvl="1">
              <a:buFont typeface="Wingdings" charset="0"/>
              <a:buChar char="q"/>
              <a:defRPr/>
            </a:pPr>
            <a:r>
              <a:rPr lang="en-US" dirty="0"/>
              <a:t>Hardware (DRAM)?</a:t>
            </a:r>
          </a:p>
          <a:p>
            <a:pPr lvl="1">
              <a:buFont typeface="Wingdings" charset="0"/>
              <a:buChar char="q"/>
              <a:defRPr/>
            </a:pPr>
            <a:r>
              <a:rPr lang="en-US" dirty="0"/>
              <a:t>Circuits?</a:t>
            </a:r>
          </a:p>
          <a:p>
            <a:pPr lvl="1">
              <a:buFont typeface="Wingdings" charset="0"/>
              <a:buChar char="q"/>
              <a:defRPr/>
            </a:pPr>
            <a:endParaRPr lang="en-US" dirty="0"/>
          </a:p>
          <a:p>
            <a:pPr>
              <a:buFont typeface="Wingdings" charset="0"/>
              <a:buChar char="n"/>
              <a:defRPr/>
            </a:pPr>
            <a:r>
              <a:rPr lang="en-US" dirty="0"/>
              <a:t>Two other goals of this course:</a:t>
            </a:r>
          </a:p>
          <a:p>
            <a:pPr lvl="1">
              <a:buFont typeface="Wingdings" charset="0"/>
              <a:buChar char="q"/>
              <a:defRPr/>
            </a:pPr>
            <a:r>
              <a:rPr lang="en-US" dirty="0"/>
              <a:t>Enable you to </a:t>
            </a:r>
            <a:r>
              <a:rPr lang="en-US" dirty="0">
                <a:solidFill>
                  <a:srgbClr val="FF0000"/>
                </a:solidFill>
              </a:rPr>
              <a:t>think critically</a:t>
            </a:r>
          </a:p>
          <a:p>
            <a:pPr lvl="1">
              <a:buFont typeface="Wingdings" charset="0"/>
              <a:buChar char="q"/>
              <a:defRPr/>
            </a:pPr>
            <a:r>
              <a:rPr lang="en-US" dirty="0"/>
              <a:t>Enable you to </a:t>
            </a:r>
            <a:r>
              <a:rPr lang="en-US" dirty="0">
                <a:solidFill>
                  <a:srgbClr val="FF0000"/>
                </a:solidFill>
              </a:rPr>
              <a:t>think broadly</a:t>
            </a:r>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p:txBody>
      </p:sp>
      <p:sp>
        <p:nvSpPr>
          <p:cNvPr id="207875" name="Slide Number Placeholder 3">
            <a:extLst>
              <a:ext uri="{FF2B5EF4-FFF2-40B4-BE49-F238E27FC236}">
                <a16:creationId xmlns:a16="http://schemas.microsoft.com/office/drawing/2014/main" id="{FC4FEFDB-FDAF-5145-A4E0-86320909064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CD22FAD-1C34-BC43-AB21-6B07E26FA4E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1ABD9A77-8D18-7B4A-A513-0D1F0F306458}"/>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71A43BBC-7495-2148-B871-BB827FB3AE4A}"/>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F9CF307D-02E6-264E-9887-A4F88B6D741E}"/>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39C1C854-D743-6B49-A86B-0D5BB00AE1A9}"/>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0D9D54CF-895D-9B46-BB38-74E5A8699231}"/>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B2069659-685B-9247-8492-4190AD1301BE}"/>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4A35064D-A323-4C43-8871-00282D415F0D}"/>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A453D9FF-87AE-D443-8D7A-CE5E605B9C18}"/>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4" name="Text Box 23">
            <a:extLst>
              <a:ext uri="{FF2B5EF4-FFF2-40B4-BE49-F238E27FC236}">
                <a16:creationId xmlns:a16="http://schemas.microsoft.com/office/drawing/2014/main" id="{CA5D9377-8BA8-9144-82F7-E994C0F7F31C}"/>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Rounded Rectangle 14">
            <a:extLst>
              <a:ext uri="{FF2B5EF4-FFF2-40B4-BE49-F238E27FC236}">
                <a16:creationId xmlns:a16="http://schemas.microsoft.com/office/drawing/2014/main" id="{EAEFE62C-AB8B-0840-BEE0-E5084848EDB7}"/>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5652909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909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9090">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9090">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090">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090">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9090">
                                            <p:txEl>
                                              <p:pRg st="7" end="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090">
                                            <p:txEl>
                                              <p:pRg st="8" end="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9090">
                                            <p:txEl>
                                              <p:pRg st="10" end="1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9090">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909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a:extLst>
              <a:ext uri="{FF2B5EF4-FFF2-40B4-BE49-F238E27FC236}">
                <a16:creationId xmlns:a16="http://schemas.microsoft.com/office/drawing/2014/main" id="{1BC5C046-18E3-644A-AC2D-214D6BB62B34}"/>
              </a:ext>
            </a:extLst>
          </p:cNvPr>
          <p:cNvSpPr>
            <a:spLocks noGrp="1" noChangeArrowheads="1"/>
          </p:cNvSpPr>
          <p:nvPr>
            <p:ph type="title"/>
          </p:nvPr>
        </p:nvSpPr>
        <p:spPr/>
        <p:txBody>
          <a:bodyPr/>
          <a:lstStyle/>
          <a:p>
            <a:r>
              <a:rPr lang="en-US" altLang="en-US">
                <a:ea typeface="ＭＳ Ｐゴシック" panose="020B0600070205080204" pitchFamily="34" charset="-128"/>
              </a:rPr>
              <a:t>For the Really Interested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sp>
        <p:nvSpPr>
          <p:cNvPr id="208898" name="Content Placeholder 2">
            <a:extLst>
              <a:ext uri="{FF2B5EF4-FFF2-40B4-BE49-F238E27FC236}">
                <a16:creationId xmlns:a16="http://schemas.microsoft.com/office/drawing/2014/main" id="{8FDE76D9-7363-D546-8450-FCBF6B73A707}"/>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Thomas Moscibroda and Onur Mutlu,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Performance Attacks: Denial of Memory Service in Multi-Core Systems"</a:t>
            </a:r>
            <a:r>
              <a:rPr lang="en-US" altLang="en-US" sz="2200">
                <a:ea typeface="ＭＳ Ｐゴシック" panose="020B0600070205080204" pitchFamily="34" charset="-128"/>
              </a:rPr>
              <a:t> </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16th USENIX Security Symposium</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USENIX SECURITY</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257-274, Boston, MA, August 2007. </a:t>
            </a:r>
            <a:r>
              <a:rPr lang="en-US" altLang="en-US" sz="1800">
                <a:ea typeface="ＭＳ Ｐゴシック" panose="020B0600070205080204" pitchFamily="34" charset="-128"/>
                <a:hlinkClick r:id="rId4"/>
              </a:rPr>
              <a:t>Slides (ppt)</a:t>
            </a:r>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08899" name="Slide Number Placeholder 3">
            <a:extLst>
              <a:ext uri="{FF2B5EF4-FFF2-40B4-BE49-F238E27FC236}">
                <a16:creationId xmlns:a16="http://schemas.microsoft.com/office/drawing/2014/main" id="{2025BC4B-2CCC-A14D-8A9B-B50BF896E7C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E26C6D5-B51B-4448-A310-81B5B6EEB7A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08900" name="Picture 1">
            <a:extLst>
              <a:ext uri="{FF2B5EF4-FFF2-40B4-BE49-F238E27FC236}">
                <a16:creationId xmlns:a16="http://schemas.microsoft.com/office/drawing/2014/main" id="{F397BCF2-22EF-B043-A86F-F3251AA3FE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200400"/>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6268066"/>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Title 1">
            <a:extLst>
              <a:ext uri="{FF2B5EF4-FFF2-40B4-BE49-F238E27FC236}">
                <a16:creationId xmlns:a16="http://schemas.microsoft.com/office/drawing/2014/main" id="{943FBC70-98B4-5948-91A3-ED44164236BF}"/>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09922" name="Content Placeholder 2">
            <a:extLst>
              <a:ext uri="{FF2B5EF4-FFF2-40B4-BE49-F238E27FC236}">
                <a16:creationId xmlns:a16="http://schemas.microsoft.com/office/drawing/2014/main" id="{9A7FF3AE-A64C-F545-A04C-C4C59FECF3A9}"/>
              </a:ext>
            </a:extLst>
          </p:cNvPr>
          <p:cNvSpPr>
            <a:spLocks noGrp="1" noChangeArrowheads="1"/>
          </p:cNvSpPr>
          <p:nvPr>
            <p:ph idx="1"/>
          </p:nvPr>
        </p:nvSpPr>
        <p:spPr>
          <a:xfrm>
            <a:off x="228600" y="977900"/>
            <a:ext cx="8610600" cy="5194300"/>
          </a:xfrm>
        </p:spPr>
        <p:txBody>
          <a:bodyPr/>
          <a:lstStyle/>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"Stall-Time Fair Memory Access Scheduling for Chip Multiprocessors"</a:t>
            </a:r>
            <a:r>
              <a:rPr lang="en-US" altLang="en-US" sz="2200">
                <a:ea typeface="ＭＳ Ｐゴシック" panose="020B0600070205080204" pitchFamily="34" charset="-128"/>
              </a:rPr>
              <a:t> </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40th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pages 146-158, Chicago, IL, December 2007. </a:t>
            </a:r>
            <a:r>
              <a:rPr lang="en-US" altLang="en-US" sz="1800">
                <a:ea typeface="ＭＳ Ｐゴシック" panose="020B0600070205080204" pitchFamily="34" charset="-128"/>
                <a:hlinkClick r:id="rId4"/>
              </a:rPr>
              <a:t>Slides (ppt)</a:t>
            </a:r>
            <a:r>
              <a:rPr lang="en-US" altLang="en-US" sz="1800">
                <a:ea typeface="ＭＳ Ｐゴシック" panose="020B0600070205080204" pitchFamily="34" charset="-128"/>
              </a:rPr>
              <a:t> </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Onur Mutlu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5"/>
              </a:rPr>
              <a:t>"Parallelism-Aware Batch Scheduling: Enhancing both Performance and Fairness of Shared DRAM Systems”</a:t>
            </a:r>
            <a:endParaRPr lang="en-US" altLang="ja-JP" sz="2200" b="1">
              <a:ea typeface="ＭＳ Ｐゴシック" panose="020B0600070205080204" pitchFamily="34" charset="-128"/>
            </a:endParaRPr>
          </a:p>
          <a:p>
            <a:pPr marL="327025" lvl="1" indent="0">
              <a:buFont typeface="Wingdings" pitchFamily="2" charset="2"/>
              <a:buNone/>
            </a:pP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6"/>
              </a:rPr>
              <a:t>35th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 </a:t>
            </a:r>
            <a:r>
              <a:rPr lang="en-US" altLang="en-US" sz="1800">
                <a:ea typeface="ＭＳ Ｐゴシック" panose="020B0600070205080204" pitchFamily="34" charset="-128"/>
              </a:rPr>
              <a:t>[</a:t>
            </a:r>
            <a:r>
              <a:rPr lang="en-US" altLang="en-US" sz="1800">
                <a:ea typeface="ＭＳ Ｐゴシック" panose="020B0600070205080204" pitchFamily="34" charset="-128"/>
                <a:hlinkClick r:id="rId7"/>
              </a:rPr>
              <a:t>Slides (ppt)</a:t>
            </a:r>
            <a:r>
              <a:rPr lang="en-US" altLang="en-US" sz="1800">
                <a:ea typeface="ＭＳ Ｐゴシック" panose="020B0600070205080204" pitchFamily="34" charset="-128"/>
              </a:rPr>
              <a:t>]</a:t>
            </a:r>
          </a:p>
          <a:p>
            <a:endParaRPr lang="en-US" altLang="en-US" sz="1200">
              <a:ea typeface="ＭＳ Ｐゴシック" panose="020B0600070205080204" pitchFamily="34" charset="-128"/>
            </a:endParaRPr>
          </a:p>
          <a:p>
            <a:r>
              <a:rPr lang="en-US" altLang="en-US" sz="1800">
                <a:ea typeface="ＭＳ Ｐゴシック" panose="020B0600070205080204" pitchFamily="34" charset="-128"/>
              </a:rPr>
              <a:t>Sai Prashanth Muralidhara, Lavanya Subramanian, Onur Mutlu, Mahmut Kandemir, and Thomas Moscibroda, </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8"/>
              </a:rPr>
              <a:t>"Reducing Memory Interference in Multicore Systems via Application-Aware Memory Channel Partitioning"</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9"/>
              </a:rPr>
              <a:t>44th International Symposium on Microarchitecture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MICRO</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Porto Alegre, Brazil, December 2011. </a:t>
            </a:r>
            <a:r>
              <a:rPr lang="en-US" altLang="en-US" sz="1800">
                <a:ea typeface="ＭＳ Ｐゴシック" panose="020B0600070205080204" pitchFamily="34" charset="-128"/>
                <a:hlinkClick r:id="rId10"/>
              </a:rPr>
              <a:t>Slides (pptx)</a:t>
            </a:r>
            <a:r>
              <a:rPr lang="en-US" altLang="en-US" sz="1800">
                <a:ea typeface="ＭＳ Ｐゴシック" panose="020B0600070205080204" pitchFamily="34" charset="-128"/>
              </a:rPr>
              <a:t> </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09923" name="Slide Number Placeholder 3">
            <a:extLst>
              <a:ext uri="{FF2B5EF4-FFF2-40B4-BE49-F238E27FC236}">
                <a16:creationId xmlns:a16="http://schemas.microsoft.com/office/drawing/2014/main" id="{B467BE2E-B9C7-F742-A249-43A3377CED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314EFE7-F9DB-D34A-BB57-98B6709E92D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1475572"/>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a:extLst>
              <a:ext uri="{FF2B5EF4-FFF2-40B4-BE49-F238E27FC236}">
                <a16:creationId xmlns:a16="http://schemas.microsoft.com/office/drawing/2014/main" id="{AA9FA127-0812-4B4F-AEFB-CDE6FEBF20AA}"/>
              </a:ext>
            </a:extLst>
          </p:cNvPr>
          <p:cNvSpPr>
            <a:spLocks noGrp="1" noChangeArrowheads="1"/>
          </p:cNvSpPr>
          <p:nvPr>
            <p:ph type="title"/>
          </p:nvPr>
        </p:nvSpPr>
        <p:spPr/>
        <p:txBody>
          <a:bodyPr/>
          <a:lstStyle/>
          <a:p>
            <a:r>
              <a:rPr lang="en-US" altLang="en-US">
                <a:ea typeface="ＭＳ Ｐゴシック" panose="020B0600070205080204" pitchFamily="34" charset="-128"/>
              </a:rPr>
              <a:t>Takeaway I</a:t>
            </a:r>
          </a:p>
        </p:txBody>
      </p:sp>
      <p:sp>
        <p:nvSpPr>
          <p:cNvPr id="231426" name="Content Placeholder 2">
            <a:extLst>
              <a:ext uri="{FF2B5EF4-FFF2-40B4-BE49-F238E27FC236}">
                <a16:creationId xmlns:a16="http://schemas.microsoft.com/office/drawing/2014/main" id="{0D409D97-4165-8448-BA1A-E46B2CFB08DF}"/>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31427" name="Slide Number Placeholder 3">
            <a:extLst>
              <a:ext uri="{FF2B5EF4-FFF2-40B4-BE49-F238E27FC236}">
                <a16:creationId xmlns:a16="http://schemas.microsoft.com/office/drawing/2014/main" id="{5E725E15-EDBC-0647-831D-DE55DF8A271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EF04EA7-39F9-1148-9104-A4D897CF325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60550918"/>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1">
            <a:extLst>
              <a:ext uri="{FF2B5EF4-FFF2-40B4-BE49-F238E27FC236}">
                <a16:creationId xmlns:a16="http://schemas.microsoft.com/office/drawing/2014/main" id="{AEC96B9C-FB0C-F640-86BD-1D92218E1BA8}"/>
              </a:ext>
            </a:extLst>
          </p:cNvPr>
          <p:cNvSpPr>
            <a:spLocks noGrp="1" noChangeArrowheads="1"/>
          </p:cNvSpPr>
          <p:nvPr>
            <p:ph type="title"/>
          </p:nvPr>
        </p:nvSpPr>
        <p:spPr/>
        <p:txBody>
          <a:bodyPr/>
          <a:lstStyle/>
          <a:p>
            <a:r>
              <a:rPr lang="en-US" altLang="en-US">
                <a:ea typeface="ＭＳ Ｐゴシック" panose="020B0600070205080204" pitchFamily="34" charset="-128"/>
              </a:rPr>
              <a:t>Takeaway II</a:t>
            </a:r>
          </a:p>
        </p:txBody>
      </p:sp>
      <p:sp>
        <p:nvSpPr>
          <p:cNvPr id="157698" name="Content Placeholder 2">
            <a:extLst>
              <a:ext uri="{FF2B5EF4-FFF2-40B4-BE49-F238E27FC236}">
                <a16:creationId xmlns:a16="http://schemas.microsoft.com/office/drawing/2014/main" id="{2C219AE0-F28E-F24C-8623-A320D77C9D3D}"/>
              </a:ext>
            </a:extLst>
          </p:cNvPr>
          <p:cNvSpPr>
            <a:spLocks noGrp="1" noChangeArrowheads="1"/>
          </p:cNvSpPr>
          <p:nvPr>
            <p:ph idx="1"/>
          </p:nvPr>
        </p:nvSpPr>
        <p:spPr>
          <a:xfrm>
            <a:off x="228600" y="1663700"/>
            <a:ext cx="8610600" cy="5194300"/>
          </a:xfrm>
        </p:spPr>
        <p:txBody>
          <a:bodyPr/>
          <a:lstStyle/>
          <a:p>
            <a:pPr marL="0" indent="0" algn="ctr">
              <a:buFont typeface="Wingdings" pitchFamily="2" charset="2"/>
              <a:buNone/>
            </a:pPr>
            <a:r>
              <a:rPr lang="en-US" altLang="en-US" sz="4200">
                <a:solidFill>
                  <a:srgbClr val="0000FF"/>
                </a:solidFill>
                <a:ea typeface="ＭＳ Ｐゴシック" panose="020B0600070205080204" pitchFamily="34" charset="-128"/>
              </a:rPr>
              <a:t>Cooperation between </a:t>
            </a:r>
          </a:p>
          <a:p>
            <a:pPr marL="0" indent="0" algn="ctr">
              <a:buFont typeface="Wingdings" pitchFamily="2" charset="2"/>
              <a:buNone/>
            </a:pPr>
            <a:r>
              <a:rPr lang="en-US" altLang="en-US" sz="4200">
                <a:solidFill>
                  <a:srgbClr val="0000FF"/>
                </a:solidFill>
                <a:ea typeface="ＭＳ Ｐゴシック" panose="020B0600070205080204" pitchFamily="34" charset="-128"/>
              </a:rPr>
              <a:t>multiple components and layers </a:t>
            </a:r>
          </a:p>
          <a:p>
            <a:pPr marL="0" indent="0" algn="ctr">
              <a:buFont typeface="Wingdings" pitchFamily="2" charset="2"/>
              <a:buNone/>
            </a:pPr>
            <a:r>
              <a:rPr lang="en-US" altLang="en-US" sz="4200">
                <a:solidFill>
                  <a:srgbClr val="0000FF"/>
                </a:solidFill>
                <a:ea typeface="ＭＳ Ｐゴシック" panose="020B0600070205080204" pitchFamily="34" charset="-128"/>
              </a:rPr>
              <a:t>can enable </a:t>
            </a:r>
          </a:p>
          <a:p>
            <a:pPr marL="0" indent="0" algn="ctr">
              <a:buFont typeface="Wingdings" pitchFamily="2" charset="2"/>
              <a:buNone/>
            </a:pPr>
            <a:r>
              <a:rPr lang="en-US" altLang="en-US" sz="4200">
                <a:solidFill>
                  <a:srgbClr val="FF0000"/>
                </a:solidFill>
                <a:ea typeface="ＭＳ Ｐゴシック" panose="020B0600070205080204" pitchFamily="34" charset="-128"/>
              </a:rPr>
              <a:t>more effective </a:t>
            </a:r>
          </a:p>
          <a:p>
            <a:pPr marL="0" indent="0" algn="ctr">
              <a:buFont typeface="Wingdings" pitchFamily="2" charset="2"/>
              <a:buNone/>
            </a:pPr>
            <a:r>
              <a:rPr lang="en-US" altLang="en-US" sz="4200">
                <a:solidFill>
                  <a:srgbClr val="FF0000"/>
                </a:solidFill>
                <a:ea typeface="ＭＳ Ｐゴシック" panose="020B0600070205080204" pitchFamily="34" charset="-128"/>
              </a:rPr>
              <a:t>solutions and systems</a:t>
            </a:r>
          </a:p>
        </p:txBody>
      </p:sp>
      <p:sp>
        <p:nvSpPr>
          <p:cNvPr id="232451" name="Slide Number Placeholder 3">
            <a:extLst>
              <a:ext uri="{FF2B5EF4-FFF2-40B4-BE49-F238E27FC236}">
                <a16:creationId xmlns:a16="http://schemas.microsoft.com/office/drawing/2014/main" id="{CE6B8516-B845-2347-B2E4-246EB9B8ADC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FE8C855-1E68-9C41-9722-5134E52A441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988703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769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769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76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le 1">
            <a:extLst>
              <a:ext uri="{FF2B5EF4-FFF2-40B4-BE49-F238E27FC236}">
                <a16:creationId xmlns:a16="http://schemas.microsoft.com/office/drawing/2014/main" id="{B803C7AB-E168-9D48-B466-1DB693916AA9}"/>
              </a:ext>
            </a:extLst>
          </p:cNvPr>
          <p:cNvSpPr>
            <a:spLocks noGrp="1" noChangeArrowheads="1"/>
          </p:cNvSpPr>
          <p:nvPr>
            <p:ph type="title"/>
          </p:nvPr>
        </p:nvSpPr>
        <p:spPr/>
        <p:txBody>
          <a:bodyPr/>
          <a:lstStyle/>
          <a:p>
            <a:r>
              <a:rPr lang="en-US" altLang="en-US">
                <a:ea typeface="ＭＳ Ｐゴシック" panose="020B0600070205080204" pitchFamily="34" charset="-128"/>
              </a:rPr>
              <a:t>Recap: Four Mysteries</a:t>
            </a:r>
          </a:p>
        </p:txBody>
      </p:sp>
      <p:sp>
        <p:nvSpPr>
          <p:cNvPr id="3" name="Content Placeholder 2">
            <a:extLst>
              <a:ext uri="{FF2B5EF4-FFF2-40B4-BE49-F238E27FC236}">
                <a16:creationId xmlns:a16="http://schemas.microsoft.com/office/drawing/2014/main" id="{DD738021-0B38-D240-ACF5-9CD1D3B80080}"/>
              </a:ext>
            </a:extLst>
          </p:cNvPr>
          <p:cNvSpPr>
            <a:spLocks noGrp="1"/>
          </p:cNvSpPr>
          <p:nvPr>
            <p:ph idx="1"/>
          </p:nvPr>
        </p:nvSpPr>
        <p:spPr>
          <a:xfrm>
            <a:off x="228600" y="1130300"/>
            <a:ext cx="8610600" cy="5194300"/>
          </a:xfrm>
        </p:spPr>
        <p:txBody>
          <a:bodyPr/>
          <a:lstStyle/>
          <a:p>
            <a:pPr>
              <a:defRPr/>
            </a:pPr>
            <a:r>
              <a:rPr lang="en-US" dirty="0">
                <a:solidFill>
                  <a:srgbClr val="0432FF"/>
                </a:solidFill>
              </a:rPr>
              <a:t>Meltdown &amp; </a:t>
            </a:r>
            <a:r>
              <a:rPr lang="en-US" dirty="0" err="1">
                <a:solidFill>
                  <a:srgbClr val="0432FF"/>
                </a:solidFill>
              </a:rPr>
              <a:t>Spectre</a:t>
            </a:r>
            <a:r>
              <a:rPr lang="en-US" dirty="0">
                <a:solidFill>
                  <a:srgbClr val="0432FF"/>
                </a:solidFill>
              </a:rPr>
              <a:t> (2017-2018)</a:t>
            </a:r>
          </a:p>
          <a:p>
            <a:pPr>
              <a:defRPr/>
            </a:pPr>
            <a:endParaRPr lang="en-US" dirty="0">
              <a:solidFill>
                <a:srgbClr val="0432FF"/>
              </a:solidFill>
            </a:endParaRPr>
          </a:p>
          <a:p>
            <a:pPr>
              <a:defRPr/>
            </a:pPr>
            <a:endParaRPr lang="en-US" dirty="0">
              <a:solidFill>
                <a:srgbClr val="0432FF"/>
              </a:solidFill>
            </a:endParaRPr>
          </a:p>
          <a:p>
            <a:pPr>
              <a:defRPr/>
            </a:pPr>
            <a:r>
              <a:rPr lang="en-US" dirty="0" err="1">
                <a:solidFill>
                  <a:srgbClr val="0432FF"/>
                </a:solidFill>
              </a:rPr>
              <a:t>Rowhammer</a:t>
            </a:r>
            <a:r>
              <a:rPr lang="en-US" dirty="0">
                <a:solidFill>
                  <a:srgbClr val="0432FF"/>
                </a:solidFill>
              </a:rPr>
              <a:t> (</a:t>
            </a:r>
            <a:r>
              <a:rPr lang="en-US" dirty="0">
                <a:solidFill>
                  <a:srgbClr val="0E3EFB"/>
                </a:solidFill>
              </a:rPr>
              <a:t>2012-2014</a:t>
            </a:r>
            <a:r>
              <a:rPr lang="en-US" dirty="0">
                <a:solidFill>
                  <a:srgbClr val="0432FF"/>
                </a:solidFill>
              </a:rPr>
              <a:t>)</a:t>
            </a:r>
          </a:p>
          <a:p>
            <a:pPr>
              <a:defRPr/>
            </a:pPr>
            <a:endParaRPr lang="en-US" dirty="0"/>
          </a:p>
          <a:p>
            <a:pPr marL="0" indent="0">
              <a:buFont typeface="Wingdings" pitchFamily="2" charset="2"/>
              <a:buNone/>
              <a:defRPr/>
            </a:pPr>
            <a:endParaRPr lang="en-US" dirty="0"/>
          </a:p>
          <a:p>
            <a:pPr>
              <a:defRPr/>
            </a:pPr>
            <a:r>
              <a:rPr lang="en-US" dirty="0">
                <a:solidFill>
                  <a:srgbClr val="0E3EFB"/>
                </a:solidFill>
              </a:rPr>
              <a:t>Memories Forget: Refresh (2011-2012)</a:t>
            </a:r>
          </a:p>
          <a:p>
            <a:pPr>
              <a:defRPr/>
            </a:pPr>
            <a:endParaRPr lang="en-US" dirty="0">
              <a:solidFill>
                <a:srgbClr val="0E3EFB"/>
              </a:solidFill>
            </a:endParaRPr>
          </a:p>
          <a:p>
            <a:pPr>
              <a:defRPr/>
            </a:pPr>
            <a:endParaRPr lang="en-US" dirty="0">
              <a:solidFill>
                <a:srgbClr val="0E3EFB"/>
              </a:solidFill>
            </a:endParaRPr>
          </a:p>
          <a:p>
            <a:pPr>
              <a:defRPr/>
            </a:pPr>
            <a:r>
              <a:rPr lang="en-US" dirty="0">
                <a:solidFill>
                  <a:srgbClr val="0E3EFB"/>
                </a:solidFill>
              </a:rPr>
              <a:t>Memory Performance Attacks (2006-2007)</a:t>
            </a:r>
          </a:p>
          <a:p>
            <a:pPr>
              <a:defRPr/>
            </a:pPr>
            <a:endParaRPr lang="en-US" dirty="0">
              <a:solidFill>
                <a:srgbClr val="1D46FF"/>
              </a:solidFill>
            </a:endParaRPr>
          </a:p>
          <a:p>
            <a:pPr marL="0" indent="0">
              <a:buFont typeface="Wingdings" pitchFamily="2" charset="2"/>
              <a:buNone/>
              <a:defRPr/>
            </a:pPr>
            <a:endParaRPr lang="en-US" dirty="0">
              <a:solidFill>
                <a:srgbClr val="1D46FF"/>
              </a:solidFill>
            </a:endParaRPr>
          </a:p>
        </p:txBody>
      </p:sp>
      <p:sp>
        <p:nvSpPr>
          <p:cNvPr id="233475" name="Slide Number Placeholder 3">
            <a:extLst>
              <a:ext uri="{FF2B5EF4-FFF2-40B4-BE49-F238E27FC236}">
                <a16:creationId xmlns:a16="http://schemas.microsoft.com/office/drawing/2014/main" id="{03DE65CC-440C-8A4C-925F-217FEFA7AD6C}"/>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6FC6AA0-2A35-BF49-9E92-849F60CD576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21036057"/>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itle 1">
            <a:extLst>
              <a:ext uri="{FF2B5EF4-FFF2-40B4-BE49-F238E27FC236}">
                <a16:creationId xmlns:a16="http://schemas.microsoft.com/office/drawing/2014/main" id="{37D63933-4391-404A-AEF7-015600AEE3CA}"/>
              </a:ext>
            </a:extLst>
          </p:cNvPr>
          <p:cNvSpPr>
            <a:spLocks noGrp="1" noChangeArrowheads="1"/>
          </p:cNvSpPr>
          <p:nvPr>
            <p:ph type="ctrTitle"/>
          </p:nvPr>
        </p:nvSpPr>
        <p:spPr>
          <a:xfrm>
            <a:off x="914400" y="1752600"/>
            <a:ext cx="7924800" cy="1752600"/>
          </a:xfrm>
        </p:spPr>
        <p:txBody>
          <a:bodyPr/>
          <a:lstStyle/>
          <a:p>
            <a:r>
              <a:rPr lang="en-US" altLang="en-US">
                <a:ea typeface="ＭＳ Ｐゴシック" panose="020B0600070205080204" pitchFamily="34" charset="-128"/>
              </a:rPr>
              <a:t>Takeaways</a:t>
            </a:r>
          </a:p>
        </p:txBody>
      </p:sp>
      <p:sp>
        <p:nvSpPr>
          <p:cNvPr id="234498" name="Subtitle 2">
            <a:extLst>
              <a:ext uri="{FF2B5EF4-FFF2-40B4-BE49-F238E27FC236}">
                <a16:creationId xmlns:a16="http://schemas.microsoft.com/office/drawing/2014/main" id="{3F4F90B0-7322-E347-A45C-97BE37C8BF49}"/>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34499" name="Slide Number Placeholder 3">
            <a:extLst>
              <a:ext uri="{FF2B5EF4-FFF2-40B4-BE49-F238E27FC236}">
                <a16:creationId xmlns:a16="http://schemas.microsoft.com/office/drawing/2014/main" id="{8B511581-1F40-F84B-A880-5CF1423C436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EE19718-BDAE-A441-B979-0B6F86D77B51}"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116</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89959154"/>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Title 1">
            <a:extLst>
              <a:ext uri="{FF2B5EF4-FFF2-40B4-BE49-F238E27FC236}">
                <a16:creationId xmlns:a16="http://schemas.microsoft.com/office/drawing/2014/main" id="{BC86B7DB-7E85-EE40-8614-939F3D5382CC}"/>
              </a:ext>
            </a:extLst>
          </p:cNvPr>
          <p:cNvSpPr>
            <a:spLocks noGrp="1" noChangeArrowheads="1"/>
          </p:cNvSpPr>
          <p:nvPr>
            <p:ph type="title"/>
          </p:nvPr>
        </p:nvSpPr>
        <p:spPr/>
        <p:txBody>
          <a:bodyPr/>
          <a:lstStyle/>
          <a:p>
            <a:r>
              <a:rPr lang="en-US" altLang="en-US" dirty="0">
                <a:ea typeface="ＭＳ Ｐゴシック" panose="020B0600070205080204" pitchFamily="34" charset="-128"/>
              </a:rPr>
              <a:t>Takeaways</a:t>
            </a:r>
          </a:p>
        </p:txBody>
      </p:sp>
      <p:sp>
        <p:nvSpPr>
          <p:cNvPr id="3" name="Content Placeholder 2">
            <a:extLst>
              <a:ext uri="{FF2B5EF4-FFF2-40B4-BE49-F238E27FC236}">
                <a16:creationId xmlns:a16="http://schemas.microsoft.com/office/drawing/2014/main" id="{66CAA3FF-157F-724E-97BF-B41EEA0C42A8}"/>
              </a:ext>
            </a:extLst>
          </p:cNvPr>
          <p:cNvSpPr>
            <a:spLocks noGrp="1" noChangeArrowheads="1"/>
          </p:cNvSpPr>
          <p:nvPr>
            <p:ph idx="1"/>
          </p:nvPr>
        </p:nvSpPr>
        <p:spPr>
          <a:xfrm>
            <a:off x="228600" y="996950"/>
            <a:ext cx="8915400" cy="5194300"/>
          </a:xfrm>
        </p:spPr>
        <p:txBody>
          <a:bodyPr/>
          <a:lstStyle/>
          <a:p>
            <a:r>
              <a:rPr lang="en-US" altLang="en-US" dirty="0">
                <a:solidFill>
                  <a:srgbClr val="FF0000"/>
                </a:solidFill>
                <a:ea typeface="ＭＳ Ｐゴシック" panose="020B0600070205080204" pitchFamily="34" charset="-128"/>
              </a:rPr>
              <a:t>It is an exciting time to be understanding and designing computing architectures</a:t>
            </a:r>
          </a:p>
          <a:p>
            <a:endParaRPr lang="en-US" altLang="en-US" sz="1200"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Many challenging and exciting problems in platform design</a:t>
            </a:r>
          </a:p>
          <a:p>
            <a:pPr lvl="1"/>
            <a:r>
              <a:rPr lang="en-US" altLang="en-US" dirty="0">
                <a:ea typeface="ＭＳ Ｐゴシック" panose="020B0600070205080204" pitchFamily="34" charset="-128"/>
              </a:rPr>
              <a:t>That no one has tackled (or thought about) before</a:t>
            </a:r>
          </a:p>
          <a:p>
            <a:pPr lvl="1"/>
            <a:r>
              <a:rPr lang="en-US" altLang="en-US" dirty="0">
                <a:ea typeface="ＭＳ Ｐゴシック" panose="020B0600070205080204" pitchFamily="34" charset="-128"/>
              </a:rPr>
              <a:t>That can have huge impact on the world’s future</a:t>
            </a:r>
          </a:p>
          <a:p>
            <a:pPr lvl="1"/>
            <a:endParaRPr lang="en-US" altLang="en-US" sz="1200" dirty="0">
              <a:ea typeface="ＭＳ Ｐゴシック" panose="020B0600070205080204" pitchFamily="34" charset="-128"/>
            </a:endParaRPr>
          </a:p>
          <a:p>
            <a:r>
              <a:rPr lang="en-US" altLang="en-US" dirty="0">
                <a:ea typeface="ＭＳ Ｐゴシック" panose="020B0600070205080204" pitchFamily="34" charset="-128"/>
              </a:rPr>
              <a:t>Driven by </a:t>
            </a:r>
            <a:r>
              <a:rPr lang="en-US" altLang="en-US" dirty="0">
                <a:solidFill>
                  <a:srgbClr val="0000FF"/>
                </a:solidFill>
                <a:ea typeface="ＭＳ Ｐゴシック" panose="020B0600070205080204" pitchFamily="34" charset="-128"/>
              </a:rPr>
              <a:t>huge hunger for data (Big Data), new applications (ML/AI, graph analytics, genomics), ever-greater realism</a:t>
            </a:r>
            <a:r>
              <a:rPr lang="en-US" altLang="en-US" dirty="0">
                <a:ea typeface="ＭＳ Ｐゴシック" panose="020B0600070205080204" pitchFamily="34" charset="-128"/>
              </a:rPr>
              <a:t>, …</a:t>
            </a:r>
          </a:p>
          <a:p>
            <a:pPr lvl="1"/>
            <a:r>
              <a:rPr lang="en-US" altLang="en-US" dirty="0">
                <a:ea typeface="ＭＳ Ｐゴシック" panose="020B0600070205080204" pitchFamily="34" charset="-128"/>
              </a:rPr>
              <a:t>We can easily collect more data than we can analyze/understand</a:t>
            </a:r>
          </a:p>
          <a:p>
            <a:pPr lvl="1"/>
            <a:endParaRPr lang="en-US" altLang="en-US" sz="1200" dirty="0">
              <a:ea typeface="ＭＳ Ｐゴシック" panose="020B0600070205080204" pitchFamily="34" charset="-128"/>
            </a:endParaRPr>
          </a:p>
          <a:p>
            <a:r>
              <a:rPr lang="en-US" altLang="en-US" dirty="0">
                <a:ea typeface="ＭＳ Ｐゴシック" panose="020B0600070205080204" pitchFamily="34" charset="-128"/>
              </a:rPr>
              <a:t>Driven by </a:t>
            </a:r>
            <a:r>
              <a:rPr lang="en-US" altLang="en-US" dirty="0">
                <a:solidFill>
                  <a:srgbClr val="0000FF"/>
                </a:solidFill>
                <a:ea typeface="ＭＳ Ｐゴシック" panose="020B0600070205080204" pitchFamily="34" charset="-128"/>
              </a:rPr>
              <a:t>significant difficulties in keeping up with that hunger</a:t>
            </a:r>
            <a:r>
              <a:rPr lang="en-US" altLang="en-US" dirty="0">
                <a:ea typeface="ＭＳ Ｐゴシック" panose="020B0600070205080204" pitchFamily="34" charset="-128"/>
              </a:rPr>
              <a:t> </a:t>
            </a:r>
            <a:r>
              <a:rPr lang="en-US" altLang="en-US" dirty="0">
                <a:solidFill>
                  <a:srgbClr val="0000FF"/>
                </a:solidFill>
                <a:ea typeface="ＭＳ Ｐゴシック" panose="020B0600070205080204" pitchFamily="34" charset="-128"/>
              </a:rPr>
              <a:t>at the technology layer</a:t>
            </a:r>
          </a:p>
          <a:p>
            <a:pPr lvl="1"/>
            <a:r>
              <a:rPr lang="en-US" altLang="en-US" dirty="0">
                <a:ea typeface="ＭＳ Ｐゴシック" panose="020B0600070205080204" pitchFamily="34" charset="-128"/>
              </a:rPr>
              <a:t>Five walls: </a:t>
            </a:r>
            <a:r>
              <a:rPr lang="en-US" altLang="en-US" dirty="0">
                <a:solidFill>
                  <a:srgbClr val="FF0000"/>
                </a:solidFill>
                <a:ea typeface="ＭＳ Ｐゴシック" panose="020B0600070205080204" pitchFamily="34" charset="-128"/>
              </a:rPr>
              <a:t>Energy, reliability, complexity, security, scalability</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393219" name="Slide Number Placeholder 3">
            <a:extLst>
              <a:ext uri="{FF2B5EF4-FFF2-40B4-BE49-F238E27FC236}">
                <a16:creationId xmlns:a16="http://schemas.microsoft.com/office/drawing/2014/main" id="{CA33E3DF-2A74-3E47-AB7F-ECD1C3D7268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6709BB3-C5BC-D542-A1DE-EB3D1B57A7B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1208403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927637139"/>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a:extLst>
              <a:ext uri="{FF2B5EF4-FFF2-40B4-BE49-F238E27FC236}">
                <a16:creationId xmlns:a16="http://schemas.microsoft.com/office/drawing/2014/main" id="{DE0E1CB9-ED39-2343-9D70-2FA82292366C}"/>
              </a:ext>
            </a:extLst>
          </p:cNvPr>
          <p:cNvSpPr>
            <a:spLocks noGrp="1" noChangeArrowheads="1"/>
          </p:cNvSpPr>
          <p:nvPr>
            <p:ph type="ctrTitle"/>
          </p:nvPr>
        </p:nvSpPr>
        <p:spPr>
          <a:xfrm>
            <a:off x="914400" y="1752600"/>
            <a:ext cx="7924800" cy="1752600"/>
          </a:xfrm>
        </p:spPr>
        <p:txBody>
          <a:bodyPr/>
          <a:lstStyle/>
          <a:p>
            <a:r>
              <a:rPr lang="en-US" altLang="en-US">
                <a:ea typeface="ＭＳ Ｐゴシック" panose="020B0600070205080204" pitchFamily="34" charset="-128"/>
              </a:rPr>
              <a:t>Bloom Filters</a:t>
            </a:r>
          </a:p>
        </p:txBody>
      </p:sp>
      <p:sp>
        <p:nvSpPr>
          <p:cNvPr id="261122" name="Subtitle 2">
            <a:extLst>
              <a:ext uri="{FF2B5EF4-FFF2-40B4-BE49-F238E27FC236}">
                <a16:creationId xmlns:a16="http://schemas.microsoft.com/office/drawing/2014/main" id="{5E17FE93-798C-B64E-A3A6-008E45B7E0C6}"/>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61123" name="Slide Number Placeholder 3">
            <a:extLst>
              <a:ext uri="{FF2B5EF4-FFF2-40B4-BE49-F238E27FC236}">
                <a16:creationId xmlns:a16="http://schemas.microsoft.com/office/drawing/2014/main" id="{DBC8CAA4-8A35-214D-9DF9-7DAD1C5A4F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E997D8-E6E3-3F47-8851-E2B6BCDFA31F}"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119</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03723925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F9F0B45E-72A4-9B4E-B712-1A0F9CECEE75}"/>
              </a:ext>
            </a:extLst>
          </p:cNvPr>
          <p:cNvSpPr>
            <a:spLocks noGrp="1" noChangeArrowheads="1"/>
          </p:cNvSpPr>
          <p:nvPr>
            <p:ph type="ctrTitle"/>
          </p:nvPr>
        </p:nvSpPr>
        <p:spPr>
          <a:xfrm>
            <a:off x="914400" y="1447800"/>
            <a:ext cx="7924800" cy="1752600"/>
          </a:xfrm>
        </p:spPr>
        <p:txBody>
          <a:bodyPr/>
          <a:lstStyle/>
          <a:p>
            <a:r>
              <a:rPr lang="en-US" altLang="en-US">
                <a:ea typeface="ＭＳ Ｐゴシック" panose="020B0600070205080204" pitchFamily="34" charset="-128"/>
              </a:rPr>
              <a:t>Mystery #1: </a:t>
            </a:r>
            <a:br>
              <a:rPr lang="en-US" altLang="en-US">
                <a:ea typeface="ＭＳ Ｐゴシック" panose="020B0600070205080204" pitchFamily="34" charset="-128"/>
              </a:rPr>
            </a:br>
            <a:r>
              <a:rPr lang="en-US" altLang="en-US">
                <a:ea typeface="ＭＳ Ｐゴシック" panose="020B0600070205080204" pitchFamily="34" charset="-128"/>
              </a:rPr>
              <a:t>		Meltdown &amp; Spectre</a:t>
            </a:r>
          </a:p>
        </p:txBody>
      </p:sp>
      <p:sp>
        <p:nvSpPr>
          <p:cNvPr id="124930" name="Subtitle 2">
            <a:extLst>
              <a:ext uri="{FF2B5EF4-FFF2-40B4-BE49-F238E27FC236}">
                <a16:creationId xmlns:a16="http://schemas.microsoft.com/office/drawing/2014/main" id="{6FF1ECD5-2EAA-2E45-9B28-0B21BE5648F2}"/>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24931" name="Slide Number Placeholder 3">
            <a:extLst>
              <a:ext uri="{FF2B5EF4-FFF2-40B4-BE49-F238E27FC236}">
                <a16:creationId xmlns:a16="http://schemas.microsoft.com/office/drawing/2014/main" id="{5370DB69-E11C-3144-94B6-E9E84ACEE91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5BB16CB-86D3-6845-BDD0-05A164A38C3B}"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9148695"/>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Title 1">
            <a:extLst>
              <a:ext uri="{FF2B5EF4-FFF2-40B4-BE49-F238E27FC236}">
                <a16:creationId xmlns:a16="http://schemas.microsoft.com/office/drawing/2014/main" id="{0F058EEC-9605-B546-B628-89DC446804F8}"/>
              </a:ext>
            </a:extLst>
          </p:cNvPr>
          <p:cNvSpPr>
            <a:spLocks noGrp="1" noChangeArrowheads="1"/>
          </p:cNvSpPr>
          <p:nvPr>
            <p:ph type="title"/>
          </p:nvPr>
        </p:nvSpPr>
        <p:spPr/>
        <p:txBody>
          <a:bodyPr/>
          <a:lstStyle/>
          <a:p>
            <a:r>
              <a:rPr lang="en-US" altLang="en-US">
                <a:ea typeface="ＭＳ Ｐゴシック" panose="020B0600070205080204" pitchFamily="34" charset="-128"/>
              </a:rPr>
              <a:t>Approximate Set Membership</a:t>
            </a:r>
          </a:p>
        </p:txBody>
      </p:sp>
      <p:sp>
        <p:nvSpPr>
          <p:cNvPr id="3" name="Content Placeholder 2">
            <a:extLst>
              <a:ext uri="{FF2B5EF4-FFF2-40B4-BE49-F238E27FC236}">
                <a16:creationId xmlns:a16="http://schemas.microsoft.com/office/drawing/2014/main" id="{F3967FF4-DF66-1B47-9E87-64465E3473A8}"/>
              </a:ext>
            </a:extLst>
          </p:cNvPr>
          <p:cNvSpPr>
            <a:spLocks noGrp="1"/>
          </p:cNvSpPr>
          <p:nvPr>
            <p:ph idx="1"/>
          </p:nvPr>
        </p:nvSpPr>
        <p:spPr>
          <a:xfrm>
            <a:off x="228600" y="838200"/>
            <a:ext cx="8610600" cy="5194300"/>
          </a:xfrm>
        </p:spPr>
        <p:txBody>
          <a:bodyPr/>
          <a:lstStyle/>
          <a:p>
            <a:pPr>
              <a:defRPr/>
            </a:pPr>
            <a:r>
              <a:rPr lang="en-US" dirty="0"/>
              <a:t>Suppose you want to quickly find out:</a:t>
            </a:r>
          </a:p>
          <a:p>
            <a:pPr lvl="1">
              <a:defRPr/>
            </a:pPr>
            <a:r>
              <a:rPr lang="en-US" dirty="0"/>
              <a:t>whether an element belongs to a set</a:t>
            </a:r>
          </a:p>
          <a:p>
            <a:pPr marL="344487" lvl="1" indent="0">
              <a:buFont typeface="Wingdings" pitchFamily="2" charset="2"/>
              <a:buNone/>
              <a:defRPr/>
            </a:pPr>
            <a:endParaRPr lang="en-US" dirty="0"/>
          </a:p>
          <a:p>
            <a:pPr>
              <a:defRPr/>
            </a:pPr>
            <a:r>
              <a:rPr lang="en-US" dirty="0"/>
              <a:t>And, you can tolerate mistakes of the sort:</a:t>
            </a:r>
          </a:p>
          <a:p>
            <a:pPr lvl="1">
              <a:defRPr/>
            </a:pPr>
            <a:r>
              <a:rPr lang="en-US" dirty="0"/>
              <a:t>The element is actually </a:t>
            </a:r>
            <a:r>
              <a:rPr lang="en-US" b="1" dirty="0"/>
              <a:t>not</a:t>
            </a:r>
            <a:r>
              <a:rPr lang="en-US" dirty="0"/>
              <a:t> in the set, but you are incorrectly told that it is </a:t>
            </a:r>
            <a:r>
              <a:rPr lang="en-US" dirty="0">
                <a:sym typeface="Wingdings" pitchFamily="2" charset="2"/>
              </a:rPr>
              <a:t> </a:t>
            </a:r>
            <a:r>
              <a:rPr lang="en-US" dirty="0">
                <a:solidFill>
                  <a:schemeClr val="tx2">
                    <a:lumMod val="75000"/>
                  </a:schemeClr>
                </a:solidFill>
                <a:sym typeface="Wingdings" pitchFamily="2" charset="2"/>
              </a:rPr>
              <a:t>false positive</a:t>
            </a:r>
            <a:endParaRPr lang="en-US" dirty="0">
              <a:solidFill>
                <a:schemeClr val="tx2">
                  <a:lumMod val="75000"/>
                </a:schemeClr>
              </a:solidFill>
            </a:endParaRPr>
          </a:p>
          <a:p>
            <a:pPr lvl="1">
              <a:defRPr/>
            </a:pPr>
            <a:endParaRPr lang="en-US" dirty="0"/>
          </a:p>
          <a:p>
            <a:pPr>
              <a:defRPr/>
            </a:pPr>
            <a:r>
              <a:rPr lang="en-US" dirty="0"/>
              <a:t>But, you cannot tolerate mistakes of the sort:</a:t>
            </a:r>
          </a:p>
          <a:p>
            <a:pPr lvl="1">
              <a:defRPr/>
            </a:pPr>
            <a:r>
              <a:rPr lang="en-US" dirty="0"/>
              <a:t>The element is actually in the set, but you are incorrectly told that it is </a:t>
            </a:r>
            <a:r>
              <a:rPr lang="en-US" b="1" dirty="0"/>
              <a:t>not </a:t>
            </a:r>
            <a:r>
              <a:rPr lang="en-US" dirty="0">
                <a:sym typeface="Wingdings" pitchFamily="2" charset="2"/>
              </a:rPr>
              <a:t> </a:t>
            </a:r>
            <a:r>
              <a:rPr lang="en-US" dirty="0">
                <a:solidFill>
                  <a:srgbClr val="FF0000"/>
                </a:solidFill>
                <a:sym typeface="Wingdings" pitchFamily="2" charset="2"/>
              </a:rPr>
              <a:t>false negative</a:t>
            </a:r>
          </a:p>
          <a:p>
            <a:pPr lvl="1">
              <a:defRPr/>
            </a:pPr>
            <a:endParaRPr lang="en-US" dirty="0">
              <a:solidFill>
                <a:srgbClr val="FF0000"/>
              </a:solidFill>
              <a:sym typeface="Wingdings" pitchFamily="2" charset="2"/>
            </a:endParaRPr>
          </a:p>
          <a:p>
            <a:pPr>
              <a:defRPr/>
            </a:pPr>
            <a:r>
              <a:rPr lang="en-US" dirty="0">
                <a:solidFill>
                  <a:srgbClr val="FF0000"/>
                </a:solidFill>
                <a:sym typeface="Wingdings" pitchFamily="2" charset="2"/>
              </a:rPr>
              <a:t>Example task: You want to quickly identify all Mobile Phone Model X owners among all possible people in the world</a:t>
            </a:r>
          </a:p>
          <a:p>
            <a:pPr lvl="1">
              <a:defRPr/>
            </a:pPr>
            <a:r>
              <a:rPr lang="en-US" dirty="0">
                <a:sym typeface="Wingdings" pitchFamily="2" charset="2"/>
              </a:rPr>
              <a:t>Perhaps you want to give them free replacement phones</a:t>
            </a:r>
          </a:p>
          <a:p>
            <a:pPr lvl="1">
              <a:defRPr/>
            </a:pPr>
            <a:endParaRPr lang="en-US" dirty="0">
              <a:solidFill>
                <a:srgbClr val="FF0000"/>
              </a:solidFill>
              <a:sym typeface="Wingdings" pitchFamily="2" charset="2"/>
            </a:endParaRPr>
          </a:p>
          <a:p>
            <a:pPr lvl="1">
              <a:defRPr/>
            </a:pPr>
            <a:endParaRPr lang="en-US" dirty="0">
              <a:solidFill>
                <a:srgbClr val="FF0000"/>
              </a:solidFill>
            </a:endParaRPr>
          </a:p>
        </p:txBody>
      </p:sp>
      <p:sp>
        <p:nvSpPr>
          <p:cNvPr id="355331" name="Slide Number Placeholder 3">
            <a:extLst>
              <a:ext uri="{FF2B5EF4-FFF2-40B4-BE49-F238E27FC236}">
                <a16:creationId xmlns:a16="http://schemas.microsoft.com/office/drawing/2014/main" id="{ED6A2E49-23BC-7040-9B76-C02D29EBEB1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008A2D8-6C26-4B43-93D5-50691E9789C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840017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Title 1">
            <a:extLst>
              <a:ext uri="{FF2B5EF4-FFF2-40B4-BE49-F238E27FC236}">
                <a16:creationId xmlns:a16="http://schemas.microsoft.com/office/drawing/2014/main" id="{4A226D7D-6B7C-2544-95CF-912BAC545BE2}"/>
              </a:ext>
            </a:extLst>
          </p:cNvPr>
          <p:cNvSpPr>
            <a:spLocks noGrp="1" noChangeArrowheads="1"/>
          </p:cNvSpPr>
          <p:nvPr>
            <p:ph type="title"/>
          </p:nvPr>
        </p:nvSpPr>
        <p:spPr/>
        <p:txBody>
          <a:bodyPr/>
          <a:lstStyle/>
          <a:p>
            <a:r>
              <a:rPr lang="en-US" altLang="en-US">
                <a:ea typeface="ＭＳ Ｐゴシック" panose="020B0600070205080204" pitchFamily="34" charset="-128"/>
              </a:rPr>
              <a:t>Example Task</a:t>
            </a:r>
          </a:p>
        </p:txBody>
      </p:sp>
      <p:sp>
        <p:nvSpPr>
          <p:cNvPr id="3" name="Content Placeholder 2">
            <a:extLst>
              <a:ext uri="{FF2B5EF4-FFF2-40B4-BE49-F238E27FC236}">
                <a16:creationId xmlns:a16="http://schemas.microsoft.com/office/drawing/2014/main" id="{D2F235BA-8447-7D4F-9B3B-5F3171D59CC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World population</a:t>
            </a:r>
          </a:p>
          <a:p>
            <a:pPr lvl="1"/>
            <a:r>
              <a:rPr lang="en-US" altLang="en-US">
                <a:ea typeface="ＭＳ Ｐゴシック" panose="020B0600070205080204" pitchFamily="34" charset="-128"/>
              </a:rPr>
              <a:t>~8 billion (and growing)</a:t>
            </a:r>
          </a:p>
          <a:p>
            <a:pPr lvl="1"/>
            <a:r>
              <a:rPr lang="en-US" altLang="en-US">
                <a:ea typeface="ＭＳ Ｐゴシック" panose="020B0600070205080204" pitchFamily="34" charset="-128"/>
              </a:rPr>
              <a:t>1 bit per person to indicate Model X owner or not</a:t>
            </a:r>
          </a:p>
          <a:p>
            <a:pPr lvl="1"/>
            <a:r>
              <a:rPr lang="en-US" altLang="en-US">
                <a:ea typeface="ＭＳ Ｐゴシック" panose="020B0600070205080204" pitchFamily="34" charset="-128"/>
              </a:rPr>
              <a:t>2^33 bits needed to represent the entire set accurately</a:t>
            </a:r>
          </a:p>
          <a:p>
            <a:pPr lvl="2"/>
            <a:r>
              <a:rPr lang="en-US" altLang="en-US">
                <a:ea typeface="ＭＳ Ｐゴシック" panose="020B0600070205080204" pitchFamily="34" charset="-128"/>
              </a:rPr>
              <a:t>8 Gigabits </a:t>
            </a:r>
            <a:r>
              <a:rPr lang="en-US" altLang="en-US">
                <a:ea typeface="ＭＳ Ｐゴシック" panose="020B0600070205080204" pitchFamily="34" charset="-128"/>
                <a:sym typeface="Wingdings" pitchFamily="2" charset="2"/>
              </a:rPr>
              <a:t> large storage cost, slow access</a:t>
            </a:r>
            <a:endParaRPr lang="en-US" altLang="en-US">
              <a:ea typeface="ＭＳ Ｐゴシック" panose="020B0600070205080204" pitchFamily="34" charset="-128"/>
            </a:endParaRPr>
          </a:p>
          <a:p>
            <a:pPr lvl="2"/>
            <a:endParaRPr lang="en-US" altLang="en-US">
              <a:ea typeface="ＭＳ Ｐゴシック" panose="020B0600070205080204" pitchFamily="34" charset="-128"/>
            </a:endParaRPr>
          </a:p>
          <a:p>
            <a:r>
              <a:rPr lang="en-US" altLang="en-US">
                <a:ea typeface="ＭＳ Ｐゴシック" panose="020B0600070205080204" pitchFamily="34" charset="-128"/>
              </a:rPr>
              <a:t>Mobile Phone Model X owner population</a:t>
            </a:r>
          </a:p>
          <a:p>
            <a:pPr lvl="1"/>
            <a:r>
              <a:rPr lang="en-US" altLang="en-US">
                <a:ea typeface="ＭＳ Ｐゴシック" panose="020B0600070205080204" pitchFamily="34" charset="-128"/>
              </a:rPr>
              <a:t>Say 1 million (and growing)</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Can we represent the Model X owner set approximately, using a much smaller number of bits?</a:t>
            </a:r>
          </a:p>
          <a:p>
            <a:pPr lvl="1"/>
            <a:r>
              <a:rPr lang="en-US" altLang="en-US">
                <a:solidFill>
                  <a:srgbClr val="0432FF"/>
                </a:solidFill>
                <a:ea typeface="ＭＳ Ｐゴシック" panose="020B0600070205080204" pitchFamily="34" charset="-128"/>
              </a:rPr>
              <a:t>Record the ID’s of owners in a much smaller Bloom Filter</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356355" name="Slide Number Placeholder 3">
            <a:extLst>
              <a:ext uri="{FF2B5EF4-FFF2-40B4-BE49-F238E27FC236}">
                <a16:creationId xmlns:a16="http://schemas.microsoft.com/office/drawing/2014/main" id="{9A962E0F-C09C-F447-B9F6-A9A0473B9904}"/>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D869F9C-9DCC-B743-B397-2D0E04B80C7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99621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Title 1">
            <a:extLst>
              <a:ext uri="{FF2B5EF4-FFF2-40B4-BE49-F238E27FC236}">
                <a16:creationId xmlns:a16="http://schemas.microsoft.com/office/drawing/2014/main" id="{BF56E025-2F4D-4146-B525-C3DE07481C8D}"/>
              </a:ext>
            </a:extLst>
          </p:cNvPr>
          <p:cNvSpPr>
            <a:spLocks noGrp="1" noChangeArrowheads="1"/>
          </p:cNvSpPr>
          <p:nvPr>
            <p:ph type="title"/>
          </p:nvPr>
        </p:nvSpPr>
        <p:spPr/>
        <p:txBody>
          <a:bodyPr/>
          <a:lstStyle/>
          <a:p>
            <a:r>
              <a:rPr lang="en-US" altLang="en-US">
                <a:ea typeface="ＭＳ Ｐゴシック" panose="020B0600070205080204" pitchFamily="34" charset="-128"/>
              </a:rPr>
              <a:t>Example Task II</a:t>
            </a:r>
          </a:p>
        </p:txBody>
      </p:sp>
      <p:sp>
        <p:nvSpPr>
          <p:cNvPr id="3" name="Content Placeholder 2">
            <a:extLst>
              <a:ext uri="{FF2B5EF4-FFF2-40B4-BE49-F238E27FC236}">
                <a16:creationId xmlns:a16="http://schemas.microsoft.com/office/drawing/2014/main" id="{AC7C32E4-1A2C-D44E-A6CC-7DD9F85E8064}"/>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DRAM row population</a:t>
            </a:r>
          </a:p>
          <a:p>
            <a:pPr lvl="1"/>
            <a:r>
              <a:rPr lang="en-US" altLang="en-US">
                <a:ea typeface="ＭＳ Ｐゴシック" panose="020B0600070205080204" pitchFamily="34" charset="-128"/>
              </a:rPr>
              <a:t>~8 billion (and growing)</a:t>
            </a:r>
          </a:p>
          <a:p>
            <a:pPr lvl="1"/>
            <a:r>
              <a:rPr lang="en-US" altLang="en-US">
                <a:ea typeface="ＭＳ Ｐゴシック" panose="020B0600070205080204" pitchFamily="34" charset="-128"/>
              </a:rPr>
              <a:t>1 bit per row to indicate Refresh-often or not</a:t>
            </a:r>
          </a:p>
          <a:p>
            <a:pPr lvl="1"/>
            <a:r>
              <a:rPr lang="en-US" altLang="en-US">
                <a:ea typeface="ＭＳ Ｐゴシック" panose="020B0600070205080204" pitchFamily="34" charset="-128"/>
              </a:rPr>
              <a:t>2^33 bits needed to represent the entire set accurately</a:t>
            </a:r>
          </a:p>
          <a:p>
            <a:pPr lvl="2"/>
            <a:r>
              <a:rPr lang="en-US" altLang="en-US">
                <a:ea typeface="ＭＳ Ｐゴシック" panose="020B0600070205080204" pitchFamily="34" charset="-128"/>
              </a:rPr>
              <a:t>8 Gigabits </a:t>
            </a:r>
            <a:r>
              <a:rPr lang="en-US" altLang="en-US">
                <a:ea typeface="ＭＳ Ｐゴシック" panose="020B0600070205080204" pitchFamily="34" charset="-128"/>
                <a:sym typeface="Wingdings" pitchFamily="2" charset="2"/>
              </a:rPr>
              <a:t> large storage cost, slow access</a:t>
            </a:r>
            <a:endParaRPr lang="en-US" altLang="en-US">
              <a:ea typeface="ＭＳ Ｐゴシック" panose="020B0600070205080204" pitchFamily="34" charset="-128"/>
            </a:endParaRPr>
          </a:p>
          <a:p>
            <a:pPr lvl="2"/>
            <a:endParaRPr lang="en-US" altLang="en-US">
              <a:ea typeface="ＭＳ Ｐゴシック" panose="020B0600070205080204" pitchFamily="34" charset="-128"/>
            </a:endParaRPr>
          </a:p>
          <a:p>
            <a:r>
              <a:rPr lang="en-US" altLang="en-US">
                <a:ea typeface="ＭＳ Ｐゴシック" panose="020B0600070205080204" pitchFamily="34" charset="-128"/>
              </a:rPr>
              <a:t>Refresh-often population</a:t>
            </a:r>
          </a:p>
          <a:p>
            <a:pPr lvl="1"/>
            <a:r>
              <a:rPr lang="en-US" altLang="en-US">
                <a:ea typeface="ＭＳ Ｐゴシック" panose="020B0600070205080204" pitchFamily="34" charset="-128"/>
              </a:rPr>
              <a:t>Say 1 million</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Can we represent Refresh-often set approximately, using a much smaller number of bits?</a:t>
            </a:r>
          </a:p>
          <a:p>
            <a:pPr lvl="1"/>
            <a:r>
              <a:rPr lang="en-US" altLang="en-US">
                <a:solidFill>
                  <a:srgbClr val="0432FF"/>
                </a:solidFill>
                <a:ea typeface="ＭＳ Ｐゴシック" panose="020B0600070205080204" pitchFamily="34" charset="-128"/>
              </a:rPr>
              <a:t>Record the ID’s of Refresh-Often rows in a much smaller Bloom Filter</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357379" name="Slide Number Placeholder 3">
            <a:extLst>
              <a:ext uri="{FF2B5EF4-FFF2-40B4-BE49-F238E27FC236}">
                <a16:creationId xmlns:a16="http://schemas.microsoft.com/office/drawing/2014/main" id="{AE4B2939-DA1D-F84F-B73D-8FF995E66CA2}"/>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407FD2-B34A-0C4A-BBEF-CA30006D1A0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44647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a:extLst>
              <a:ext uri="{FF2B5EF4-FFF2-40B4-BE49-F238E27FC236}">
                <a16:creationId xmlns:a16="http://schemas.microsoft.com/office/drawing/2014/main" id="{3A603B1B-EA70-1F42-AF1A-C6BBD9D8891E}"/>
              </a:ext>
            </a:extLst>
          </p:cNvPr>
          <p:cNvSpPr>
            <a:spLocks noGrp="1" noChangeArrowheads="1"/>
          </p:cNvSpPr>
          <p:nvPr>
            <p:ph type="title"/>
          </p:nvPr>
        </p:nvSpPr>
        <p:spPr/>
        <p:txBody>
          <a:bodyPr/>
          <a:lstStyle/>
          <a:p>
            <a:r>
              <a:rPr lang="en-US" altLang="en-US">
                <a:ea typeface="ＭＳ Ｐゴシック" panose="020B0600070205080204" pitchFamily="34" charset="-128"/>
              </a:rPr>
              <a:t>Bloom Filter</a:t>
            </a:r>
          </a:p>
        </p:txBody>
      </p:sp>
      <p:sp>
        <p:nvSpPr>
          <p:cNvPr id="3" name="Content Placeholder 2">
            <a:extLst>
              <a:ext uri="{FF2B5EF4-FFF2-40B4-BE49-F238E27FC236}">
                <a16:creationId xmlns:a16="http://schemas.microsoft.com/office/drawing/2014/main" id="{206F12FA-96D8-8C44-9059-F04B31982E21}"/>
              </a:ext>
            </a:extLst>
          </p:cNvPr>
          <p:cNvSpPr>
            <a:spLocks noGrp="1" noChangeArrowheads="1"/>
          </p:cNvSpPr>
          <p:nvPr>
            <p:ph idx="1"/>
          </p:nvPr>
        </p:nvSpPr>
        <p:spPr>
          <a:xfrm>
            <a:off x="228600" y="990600"/>
            <a:ext cx="8839200" cy="5122863"/>
          </a:xfrm>
        </p:spPr>
        <p:txBody>
          <a:bodyPr/>
          <a:lstStyle/>
          <a:p>
            <a:r>
              <a:rPr lang="en-US" altLang="en-US">
                <a:ea typeface="ＭＳ Ｐゴシック" panose="020B0600070205080204" pitchFamily="34" charset="-128"/>
              </a:rPr>
              <a:t>[Bloom, CACM 1970]</a:t>
            </a:r>
          </a:p>
          <a:p>
            <a:r>
              <a:rPr lang="en-US" altLang="en-US">
                <a:solidFill>
                  <a:srgbClr val="0000FF"/>
                </a:solidFill>
                <a:ea typeface="ＭＳ Ｐゴシック" panose="020B0600070205080204" pitchFamily="34" charset="-128"/>
              </a:rPr>
              <a:t>Probabilistic data structure that compactly represents set membership </a:t>
            </a:r>
            <a:r>
              <a:rPr lang="en-US" altLang="en-US">
                <a:ea typeface="ＭＳ Ｐゴシック" panose="020B0600070205080204" pitchFamily="34" charset="-128"/>
              </a:rPr>
              <a:t>(presence or absence of element in a set)</a:t>
            </a:r>
          </a:p>
          <a:p>
            <a:endParaRPr lang="en-US" altLang="en-US">
              <a:ea typeface="ＭＳ Ｐゴシック" panose="020B0600070205080204" pitchFamily="34" charset="-128"/>
            </a:endParaRPr>
          </a:p>
          <a:p>
            <a:r>
              <a:rPr lang="en-US" altLang="en-US">
                <a:ea typeface="ＭＳ Ｐゴシック" panose="020B0600070205080204" pitchFamily="34" charset="-128"/>
              </a:rPr>
              <a:t>Non-approximate set membership: Use 1 bit per element to indicate absence/presence of each element from an element space of N elements</a:t>
            </a:r>
          </a:p>
          <a:p>
            <a:r>
              <a:rPr lang="en-US" altLang="en-US">
                <a:solidFill>
                  <a:srgbClr val="0000FF"/>
                </a:solidFill>
                <a:ea typeface="ＭＳ Ｐゴシック" panose="020B0600070205080204" pitchFamily="34" charset="-128"/>
              </a:rPr>
              <a:t>Approximate set membership</a:t>
            </a:r>
            <a:r>
              <a:rPr lang="en-US" altLang="en-US">
                <a:ea typeface="ＭＳ Ｐゴシック" panose="020B0600070205080204" pitchFamily="34" charset="-128"/>
              </a:rPr>
              <a:t>: use a much smaller number of bits and indicate each element’s presence/absence with a subset of those bits </a:t>
            </a:r>
          </a:p>
          <a:p>
            <a:pPr lvl="1"/>
            <a:r>
              <a:rPr lang="en-US" altLang="en-US">
                <a:ea typeface="ＭＳ Ｐゴシック" panose="020B0600070205080204" pitchFamily="34" charset="-128"/>
              </a:rPr>
              <a:t>Some elements map to the bits other elements also map to</a:t>
            </a:r>
          </a:p>
          <a:p>
            <a:endParaRPr lang="en-US" altLang="en-US">
              <a:ea typeface="ＭＳ Ｐゴシック" panose="020B0600070205080204" pitchFamily="34" charset="-128"/>
            </a:endParaRPr>
          </a:p>
          <a:p>
            <a:r>
              <a:rPr lang="en-US" altLang="en-US">
                <a:ea typeface="ＭＳ Ｐゴシック" panose="020B0600070205080204" pitchFamily="34" charset="-128"/>
              </a:rPr>
              <a:t>Operations: 1) insert, 2) test, 3) remove all elements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62147" name="Slide Number Placeholder 3">
            <a:extLst>
              <a:ext uri="{FF2B5EF4-FFF2-40B4-BE49-F238E27FC236}">
                <a16:creationId xmlns:a16="http://schemas.microsoft.com/office/drawing/2014/main" id="{291C16D2-5FA2-454C-9C91-8871832D067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A093727-4F19-7946-82A8-2070428ECE6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262148" name="Rectangle 5">
            <a:extLst>
              <a:ext uri="{FF2B5EF4-FFF2-40B4-BE49-F238E27FC236}">
                <a16:creationId xmlns:a16="http://schemas.microsoft.com/office/drawing/2014/main" id="{E9F1D1BC-5E00-F044-8AA1-3495E3CCF81C}"/>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0551128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a:extLst>
              <a:ext uri="{FF2B5EF4-FFF2-40B4-BE49-F238E27FC236}">
                <a16:creationId xmlns:a16="http://schemas.microsoft.com/office/drawing/2014/main" id="{5C56DF6E-0A54-0B4A-A03D-3F8343246CC2}"/>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3170" name="Content Placeholder 2">
            <a:extLst>
              <a:ext uri="{FF2B5EF4-FFF2-40B4-BE49-F238E27FC236}">
                <a16:creationId xmlns:a16="http://schemas.microsoft.com/office/drawing/2014/main" id="{5E7193CE-9503-2442-83FC-E2C114E6D884}"/>
              </a:ext>
            </a:extLst>
          </p:cNvPr>
          <p:cNvSpPr>
            <a:spLocks noGrp="1" noChangeArrowheads="1"/>
          </p:cNvSpPr>
          <p:nvPr>
            <p:ph idx="1"/>
          </p:nvPr>
        </p:nvSpPr>
        <p:spPr>
          <a:xfrm>
            <a:off x="228600" y="1125538"/>
            <a:ext cx="8610600" cy="5122862"/>
          </a:xfrm>
        </p:spPr>
        <p:txBody>
          <a:bodyPr/>
          <a:lstStyle/>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63171" name="Slide Number Placeholder 3">
            <a:extLst>
              <a:ext uri="{FF2B5EF4-FFF2-40B4-BE49-F238E27FC236}">
                <a16:creationId xmlns:a16="http://schemas.microsoft.com/office/drawing/2014/main" id="{696F3333-1142-2A4F-9299-DA2081BDD0D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05C7355-EEC5-D345-99AF-0087C74235F3}"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5" name="Picture 4">
            <a:extLst>
              <a:ext uri="{FF2B5EF4-FFF2-40B4-BE49-F238E27FC236}">
                <a16:creationId xmlns:a16="http://schemas.microsoft.com/office/drawing/2014/main" id="{58B15B0F-5EC8-8746-A4BC-C2246596D2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 y="2420938"/>
            <a:ext cx="9144000"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3" name="Rectangle 5">
            <a:extLst>
              <a:ext uri="{FF2B5EF4-FFF2-40B4-BE49-F238E27FC236}">
                <a16:creationId xmlns:a16="http://schemas.microsoft.com/office/drawing/2014/main" id="{1CB68648-4971-8648-8402-11348CF38BB1}"/>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051189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a:extLst>
              <a:ext uri="{FF2B5EF4-FFF2-40B4-BE49-F238E27FC236}">
                <a16:creationId xmlns:a16="http://schemas.microsoft.com/office/drawing/2014/main" id="{C77CDFFE-F30C-3945-89C8-82C3BB28E569}"/>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4194" name="Slide Number Placeholder 3">
            <a:extLst>
              <a:ext uri="{FF2B5EF4-FFF2-40B4-BE49-F238E27FC236}">
                <a16:creationId xmlns:a16="http://schemas.microsoft.com/office/drawing/2014/main" id="{464523D0-8696-1543-801E-46742812328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0BBE0A0-83FF-EC46-8FF4-C735877EA04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4195" name="Picture 4">
            <a:extLst>
              <a:ext uri="{FF2B5EF4-FFF2-40B4-BE49-F238E27FC236}">
                <a16:creationId xmlns:a16="http://schemas.microsoft.com/office/drawing/2014/main" id="{15B2289D-5AB2-2F4D-9A14-1E96B935E7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16163"/>
            <a:ext cx="9144000" cy="406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6521024"/>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Title 1">
            <a:extLst>
              <a:ext uri="{FF2B5EF4-FFF2-40B4-BE49-F238E27FC236}">
                <a16:creationId xmlns:a16="http://schemas.microsoft.com/office/drawing/2014/main" id="{E79B67BF-3A50-D049-A84C-66EC4A6CB597}"/>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5218" name="Slide Number Placeholder 3">
            <a:extLst>
              <a:ext uri="{FF2B5EF4-FFF2-40B4-BE49-F238E27FC236}">
                <a16:creationId xmlns:a16="http://schemas.microsoft.com/office/drawing/2014/main" id="{396A135B-F083-E649-8827-0B317F93858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A1689B6-F109-C847-93E6-0614E87524E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5219" name="Picture 6">
            <a:extLst>
              <a:ext uri="{FF2B5EF4-FFF2-40B4-BE49-F238E27FC236}">
                <a16:creationId xmlns:a16="http://schemas.microsoft.com/office/drawing/2014/main" id="{2113769A-5481-C84B-A03A-3CAC71B08C5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479675"/>
            <a:ext cx="9144000"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8441599"/>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a:extLst>
              <a:ext uri="{FF2B5EF4-FFF2-40B4-BE49-F238E27FC236}">
                <a16:creationId xmlns:a16="http://schemas.microsoft.com/office/drawing/2014/main" id="{9D3A6DAD-9AF4-7B40-8ADC-0F35C5E4B758}"/>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6242" name="Slide Number Placeholder 3">
            <a:extLst>
              <a:ext uri="{FF2B5EF4-FFF2-40B4-BE49-F238E27FC236}">
                <a16:creationId xmlns:a16="http://schemas.microsoft.com/office/drawing/2014/main" id="{58346026-049E-EB45-ACD7-BE3ACD92F1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1A2464-DE82-7543-82D6-F10F672CBCD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6243" name="Picture 4">
            <a:extLst>
              <a:ext uri="{FF2B5EF4-FFF2-40B4-BE49-F238E27FC236}">
                <a16:creationId xmlns:a16="http://schemas.microsoft.com/office/drawing/2014/main" id="{5AC5C663-748C-D64B-8FCD-75FE2944DBB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700338"/>
            <a:ext cx="9144000"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6312117"/>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a:extLst>
              <a:ext uri="{FF2B5EF4-FFF2-40B4-BE49-F238E27FC236}">
                <a16:creationId xmlns:a16="http://schemas.microsoft.com/office/drawing/2014/main" id="{23B90561-F15E-0243-BB1C-FB27D287BF8D}"/>
              </a:ext>
            </a:extLst>
          </p:cNvPr>
          <p:cNvSpPr>
            <a:spLocks noGrp="1" noChangeArrowheads="1"/>
          </p:cNvSpPr>
          <p:nvPr>
            <p:ph type="title"/>
          </p:nvPr>
        </p:nvSpPr>
        <p:spPr/>
        <p:txBody>
          <a:bodyPr/>
          <a:lstStyle/>
          <a:p>
            <a:r>
              <a:rPr lang="en-US" altLang="en-US">
                <a:ea typeface="ＭＳ Ｐゴシック" panose="020B0600070205080204" pitchFamily="34" charset="-128"/>
              </a:rPr>
              <a:t>Bloom Filter Operation Example</a:t>
            </a:r>
          </a:p>
        </p:txBody>
      </p:sp>
      <p:sp>
        <p:nvSpPr>
          <p:cNvPr id="267266" name="Slide Number Placeholder 3">
            <a:extLst>
              <a:ext uri="{FF2B5EF4-FFF2-40B4-BE49-F238E27FC236}">
                <a16:creationId xmlns:a16="http://schemas.microsoft.com/office/drawing/2014/main" id="{349DBAA1-B69B-1945-B300-39D9DBEB937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D6804FC-85F9-A344-A7C6-8C453C921AE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7267" name="Picture 5">
            <a:extLst>
              <a:ext uri="{FF2B5EF4-FFF2-40B4-BE49-F238E27FC236}">
                <a16:creationId xmlns:a16="http://schemas.microsoft.com/office/drawing/2014/main" id="{910069F5-9B72-9741-A324-32A2FE949B0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32038"/>
            <a:ext cx="9144000"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6661924"/>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itle 1">
            <a:extLst>
              <a:ext uri="{FF2B5EF4-FFF2-40B4-BE49-F238E27FC236}">
                <a16:creationId xmlns:a16="http://schemas.microsoft.com/office/drawing/2014/main" id="{EA0BE43F-B10F-C74E-AD07-15B1461E4B55}"/>
              </a:ext>
            </a:extLst>
          </p:cNvPr>
          <p:cNvSpPr>
            <a:spLocks noGrp="1" noChangeArrowheads="1"/>
          </p:cNvSpPr>
          <p:nvPr>
            <p:ph type="title"/>
          </p:nvPr>
        </p:nvSpPr>
        <p:spPr/>
        <p:txBody>
          <a:bodyPr/>
          <a:lstStyle/>
          <a:p>
            <a:r>
              <a:rPr lang="en-US" altLang="en-US">
                <a:ea typeface="ＭＳ Ｐゴシック" panose="020B0600070205080204" pitchFamily="34" charset="-128"/>
              </a:rPr>
              <a:t>Bloom Filters</a:t>
            </a:r>
          </a:p>
        </p:txBody>
      </p:sp>
      <p:sp>
        <p:nvSpPr>
          <p:cNvPr id="268290" name="Slide Number Placeholder 3">
            <a:extLst>
              <a:ext uri="{FF2B5EF4-FFF2-40B4-BE49-F238E27FC236}">
                <a16:creationId xmlns:a16="http://schemas.microsoft.com/office/drawing/2014/main" id="{D5965646-5717-984A-B545-2DDE1EF1FC8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15712F-03D6-9D4B-85E3-A26EF25A46B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268291" name="Picture 4">
            <a:extLst>
              <a:ext uri="{FF2B5EF4-FFF2-40B4-BE49-F238E27FC236}">
                <a16:creationId xmlns:a16="http://schemas.microsoft.com/office/drawing/2014/main" id="{F0C8A33B-24B1-1149-97F8-B5E70B1B7F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57277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292" name="Picture 5">
            <a:extLst>
              <a:ext uri="{FF2B5EF4-FFF2-40B4-BE49-F238E27FC236}">
                <a16:creationId xmlns:a16="http://schemas.microsoft.com/office/drawing/2014/main" id="{718868B2-AD12-F042-BEC9-51A488CF4E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6388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5BFF9F16-B1E4-6244-A964-8114F427C8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371600"/>
            <a:ext cx="4964113"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294" name="Rectangle 5">
            <a:extLst>
              <a:ext uri="{FF2B5EF4-FFF2-40B4-BE49-F238E27FC236}">
                <a16:creationId xmlns:a16="http://schemas.microsoft.com/office/drawing/2014/main" id="{744034D8-C13C-CB41-B351-2754F9D2A153}"/>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6016154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9979682E-0E4C-9F4B-848A-7879ABAE6183}"/>
              </a:ext>
            </a:extLst>
          </p:cNvPr>
          <p:cNvSpPr>
            <a:spLocks noGrp="1" noChangeArrowheads="1"/>
          </p:cNvSpPr>
          <p:nvPr>
            <p:ph type="title"/>
          </p:nvPr>
        </p:nvSpPr>
        <p:spPr/>
        <p:txBody>
          <a:bodyPr/>
          <a:lstStyle/>
          <a:p>
            <a:r>
              <a:rPr lang="en-US" altLang="en-US">
                <a:ea typeface="ＭＳ Ｐゴシック" panose="020B0600070205080204" pitchFamily="34" charset="-128"/>
              </a:rPr>
              <a:t>What Are These?</a:t>
            </a:r>
          </a:p>
        </p:txBody>
      </p:sp>
      <p:sp>
        <p:nvSpPr>
          <p:cNvPr id="125954" name="Slide Number Placeholder 3">
            <a:extLst>
              <a:ext uri="{FF2B5EF4-FFF2-40B4-BE49-F238E27FC236}">
                <a16:creationId xmlns:a16="http://schemas.microsoft.com/office/drawing/2014/main" id="{44846F2E-1C3D-EA43-85B5-B317C16F8F6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46EBFA1-6D48-F944-ACB0-E0C2033EE11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25955" name="Picture 4">
            <a:extLst>
              <a:ext uri="{FF2B5EF4-FFF2-40B4-BE49-F238E27FC236}">
                <a16:creationId xmlns:a16="http://schemas.microsoft.com/office/drawing/2014/main" id="{5BA26875-51DC-BD4B-AF3D-74B9AE5214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77900"/>
            <a:ext cx="9144000"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6" name="TextBox 5">
            <a:extLst>
              <a:ext uri="{FF2B5EF4-FFF2-40B4-BE49-F238E27FC236}">
                <a16:creationId xmlns:a16="http://schemas.microsoft.com/office/drawing/2014/main" id="{02A4CB21-C230-D14C-B9B0-A3E3302A228D}"/>
              </a:ext>
            </a:extLst>
          </p:cNvPr>
          <p:cNvSpPr txBox="1">
            <a:spLocks noChangeArrowheads="1"/>
          </p:cNvSpPr>
          <p:nvPr/>
        </p:nvSpPr>
        <p:spPr bwMode="auto">
          <a:xfrm>
            <a:off x="33338" y="6553200"/>
            <a:ext cx="4081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J. Masters, Redhat, FOSDEM 2018 keynote talk.</a:t>
            </a:r>
          </a:p>
        </p:txBody>
      </p:sp>
    </p:spTree>
    <p:extLst>
      <p:ext uri="{BB962C8B-B14F-4D97-AF65-F5344CB8AC3E}">
        <p14:creationId xmlns:p14="http://schemas.microsoft.com/office/powerpoint/2010/main" val="3505563407"/>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a:extLst>
              <a:ext uri="{FF2B5EF4-FFF2-40B4-BE49-F238E27FC236}">
                <a16:creationId xmlns:a16="http://schemas.microsoft.com/office/drawing/2014/main" id="{798BC6C5-B798-2546-959F-65FC10F21771}"/>
              </a:ext>
            </a:extLst>
          </p:cNvPr>
          <p:cNvSpPr>
            <a:spLocks noGrp="1" noChangeArrowheads="1"/>
          </p:cNvSpPr>
          <p:nvPr>
            <p:ph type="title"/>
          </p:nvPr>
        </p:nvSpPr>
        <p:spPr/>
        <p:txBody>
          <a:bodyPr/>
          <a:lstStyle/>
          <a:p>
            <a:r>
              <a:rPr lang="en-US" altLang="en-US">
                <a:ea typeface="ＭＳ Ｐゴシック" panose="020B0600070205080204" pitchFamily="34" charset="-128"/>
              </a:rPr>
              <a:t>Bloom Filters: Pros and Cons</a:t>
            </a:r>
          </a:p>
        </p:txBody>
      </p:sp>
      <p:sp>
        <p:nvSpPr>
          <p:cNvPr id="3" name="Content Placeholder 2">
            <a:extLst>
              <a:ext uri="{FF2B5EF4-FFF2-40B4-BE49-F238E27FC236}">
                <a16:creationId xmlns:a16="http://schemas.microsoft.com/office/drawing/2014/main" id="{EF8607DD-B3EB-594E-B848-E1BF61E49074}"/>
              </a:ext>
            </a:extLst>
          </p:cNvPr>
          <p:cNvSpPr>
            <a:spLocks noGrp="1"/>
          </p:cNvSpPr>
          <p:nvPr>
            <p:ph idx="1"/>
          </p:nvPr>
        </p:nvSpPr>
        <p:spPr>
          <a:xfrm>
            <a:off x="228600" y="1066800"/>
            <a:ext cx="8610600" cy="5181600"/>
          </a:xfrm>
        </p:spPr>
        <p:txBody>
          <a:bodyPr/>
          <a:lstStyle/>
          <a:p>
            <a:pPr>
              <a:buFont typeface="Wingdings" charset="0"/>
              <a:buChar char="n"/>
              <a:defRPr/>
            </a:pPr>
            <a:r>
              <a:rPr lang="en-US" dirty="0"/>
              <a:t>Advantages</a:t>
            </a:r>
          </a:p>
          <a:p>
            <a:pPr marL="344487" lvl="1" indent="0">
              <a:buFont typeface="Wingdings" charset="0"/>
              <a:buNone/>
              <a:defRPr/>
            </a:pPr>
            <a:r>
              <a:rPr lang="en-US" dirty="0"/>
              <a:t>+ Enables </a:t>
            </a:r>
            <a:r>
              <a:rPr lang="en-US" dirty="0">
                <a:solidFill>
                  <a:srgbClr val="0000FF"/>
                </a:solidFill>
              </a:rPr>
              <a:t>storage-efficient </a:t>
            </a:r>
            <a:r>
              <a:rPr lang="en-US" dirty="0"/>
              <a:t>representation of set membership</a:t>
            </a:r>
          </a:p>
          <a:p>
            <a:pPr marL="344487" lvl="1" indent="0">
              <a:buFont typeface="Wingdings" charset="0"/>
              <a:buNone/>
              <a:defRPr/>
            </a:pPr>
            <a:r>
              <a:rPr lang="en-US" dirty="0"/>
              <a:t>+ Insertion and testing for set membership (presence) are </a:t>
            </a:r>
            <a:r>
              <a:rPr lang="en-US" dirty="0">
                <a:solidFill>
                  <a:srgbClr val="0000FF"/>
                </a:solidFill>
              </a:rPr>
              <a:t>fast</a:t>
            </a:r>
          </a:p>
          <a:p>
            <a:pPr marL="344487" lvl="1" indent="0">
              <a:buFont typeface="Wingdings" charset="0"/>
              <a:buNone/>
              <a:defRPr/>
            </a:pPr>
            <a:r>
              <a:rPr lang="en-US" dirty="0"/>
              <a:t>+ </a:t>
            </a:r>
            <a:r>
              <a:rPr lang="en-US" dirty="0">
                <a:solidFill>
                  <a:srgbClr val="0000FF"/>
                </a:solidFill>
              </a:rPr>
              <a:t>No false negatives</a:t>
            </a:r>
            <a:r>
              <a:rPr lang="en-US" dirty="0"/>
              <a:t>: If Bloom Filter says an element is not present in the set, the element must not have been inserted</a:t>
            </a:r>
          </a:p>
          <a:p>
            <a:pPr marL="344487" lvl="1" indent="0">
              <a:buFont typeface="Wingdings" charset="0"/>
              <a:buNone/>
              <a:defRPr/>
            </a:pPr>
            <a:r>
              <a:rPr lang="en-US" dirty="0"/>
              <a:t>+ Enables </a:t>
            </a:r>
            <a:r>
              <a:rPr lang="en-US" dirty="0">
                <a:solidFill>
                  <a:srgbClr val="0000FF"/>
                </a:solidFill>
              </a:rPr>
              <a:t>tradeoffs</a:t>
            </a:r>
            <a:r>
              <a:rPr lang="en-US" dirty="0"/>
              <a:t> between </a:t>
            </a:r>
            <a:r>
              <a:rPr lang="en-US" dirty="0">
                <a:solidFill>
                  <a:srgbClr val="FF0000"/>
                </a:solidFill>
              </a:rPr>
              <a:t>time</a:t>
            </a:r>
            <a:r>
              <a:rPr lang="en-US" dirty="0"/>
              <a:t> &amp; </a:t>
            </a:r>
            <a:r>
              <a:rPr lang="en-US" dirty="0">
                <a:solidFill>
                  <a:srgbClr val="FF0000"/>
                </a:solidFill>
              </a:rPr>
              <a:t>storage</a:t>
            </a:r>
            <a:r>
              <a:rPr lang="en-US" dirty="0"/>
              <a:t> </a:t>
            </a:r>
            <a:r>
              <a:rPr lang="en-US" dirty="0">
                <a:solidFill>
                  <a:srgbClr val="FF0000"/>
                </a:solidFill>
              </a:rPr>
              <a:t>efficiency</a:t>
            </a:r>
            <a:r>
              <a:rPr lang="en-US" dirty="0"/>
              <a:t> &amp; </a:t>
            </a:r>
            <a:r>
              <a:rPr lang="en-US" dirty="0">
                <a:solidFill>
                  <a:srgbClr val="FF0000"/>
                </a:solidFill>
              </a:rPr>
              <a:t>false positive rate </a:t>
            </a:r>
            <a:r>
              <a:rPr lang="en-US" dirty="0"/>
              <a:t>(via sizing and hashing)</a:t>
            </a:r>
          </a:p>
          <a:p>
            <a:pPr marL="344487" lvl="1" indent="0">
              <a:buFont typeface="Wingdings" charset="0"/>
              <a:buNone/>
              <a:defRPr/>
            </a:pPr>
            <a:endParaRPr lang="en-US" dirty="0"/>
          </a:p>
          <a:p>
            <a:pPr marL="360362">
              <a:buFont typeface="Wingdings" charset="0"/>
              <a:buChar char="n"/>
              <a:defRPr/>
            </a:pPr>
            <a:r>
              <a:rPr lang="en-US" dirty="0"/>
              <a:t>Disadvantages</a:t>
            </a:r>
          </a:p>
          <a:p>
            <a:pPr marL="361949" lvl="1" indent="0">
              <a:buFont typeface="Wingdings" charset="0"/>
              <a:buNone/>
              <a:defRPr/>
            </a:pPr>
            <a:r>
              <a:rPr lang="en-US" dirty="0"/>
              <a:t>-- </a:t>
            </a:r>
            <a:r>
              <a:rPr lang="en-US" dirty="0">
                <a:solidFill>
                  <a:srgbClr val="0000FF"/>
                </a:solidFill>
              </a:rPr>
              <a:t>False positives</a:t>
            </a:r>
            <a:r>
              <a:rPr lang="en-US" dirty="0"/>
              <a:t>: An element may be deemed to be present in the set by the Bloom Filter but it may never have been inserted</a:t>
            </a:r>
          </a:p>
          <a:p>
            <a:pPr marL="361949" lvl="1" indent="0">
              <a:buFont typeface="Wingdings" charset="0"/>
              <a:buNone/>
              <a:defRPr/>
            </a:pPr>
            <a:r>
              <a:rPr lang="en-US" dirty="0"/>
              <a:t>	Not the right data structure when you cannot tolerate false positives</a:t>
            </a:r>
          </a:p>
          <a:p>
            <a:pPr marL="361949" lvl="1" indent="0">
              <a:buFont typeface="Wingdings" charset="0"/>
              <a:buNone/>
              <a:defRPr/>
            </a:pPr>
            <a:endParaRPr lang="en-US" dirty="0"/>
          </a:p>
        </p:txBody>
      </p:sp>
      <p:sp>
        <p:nvSpPr>
          <p:cNvPr id="269315" name="Slide Number Placeholder 3">
            <a:extLst>
              <a:ext uri="{FF2B5EF4-FFF2-40B4-BE49-F238E27FC236}">
                <a16:creationId xmlns:a16="http://schemas.microsoft.com/office/drawing/2014/main" id="{3C05BCD6-2256-1043-A7F0-5092E8AC239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5D5D5DC-5935-B147-ABEE-50369EC9E93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130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269316" name="Rectangle 5">
            <a:extLst>
              <a:ext uri="{FF2B5EF4-FFF2-40B4-BE49-F238E27FC236}">
                <a16:creationId xmlns:a16="http://schemas.microsoft.com/office/drawing/2014/main" id="{8AB34198-9B8E-5A45-B558-2C1B13E8EDFA}"/>
              </a:ext>
            </a:extLst>
          </p:cNvPr>
          <p:cNvSpPr>
            <a:spLocks noChangeArrowheads="1"/>
          </p:cNvSpPr>
          <p:nvPr/>
        </p:nvSpPr>
        <p:spPr bwMode="auto">
          <a:xfrm>
            <a:off x="152400" y="6411913"/>
            <a:ext cx="8686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Bloom, “</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Space/Time Trade-offs in Hash Coding with Allowable Errors</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CACM 1970.</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888506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a:extLst>
              <a:ext uri="{FF2B5EF4-FFF2-40B4-BE49-F238E27FC236}">
                <a16:creationId xmlns:a16="http://schemas.microsoft.com/office/drawing/2014/main" id="{53B7C917-F82D-CD42-9AEC-62AA0A5BA1EE}"/>
              </a:ext>
            </a:extLst>
          </p:cNvPr>
          <p:cNvSpPr>
            <a:spLocks noGrp="1" noChangeArrowheads="1"/>
          </p:cNvSpPr>
          <p:nvPr>
            <p:ph type="title"/>
          </p:nvPr>
        </p:nvSpPr>
        <p:spPr/>
        <p:txBody>
          <a:bodyPr/>
          <a:lstStyle/>
          <a:p>
            <a:r>
              <a:rPr lang="en-US" altLang="en-US" sz="3600">
                <a:ea typeface="ＭＳ Ｐゴシック" panose="020B0600070205080204" pitchFamily="34" charset="-128"/>
              </a:rPr>
              <a:t>Benefits of Bloom Filters as Refresh Rate Bins</a:t>
            </a:r>
          </a:p>
        </p:txBody>
      </p:sp>
      <p:sp>
        <p:nvSpPr>
          <p:cNvPr id="3" name="Content Placeholder 2">
            <a:extLst>
              <a:ext uri="{FF2B5EF4-FFF2-40B4-BE49-F238E27FC236}">
                <a16:creationId xmlns:a16="http://schemas.microsoft.com/office/drawing/2014/main" id="{B2CE7BEC-A0F4-044D-911F-1FD7A478A958}"/>
              </a:ext>
            </a:extLst>
          </p:cNvPr>
          <p:cNvSpPr>
            <a:spLocks noGrp="1" noChangeArrowheads="1"/>
          </p:cNvSpPr>
          <p:nvPr>
            <p:ph idx="1"/>
          </p:nvPr>
        </p:nvSpPr>
        <p:spPr>
          <a:xfrm>
            <a:off x="228600" y="981075"/>
            <a:ext cx="8610600" cy="5267325"/>
          </a:xfrm>
        </p:spPr>
        <p:txBody>
          <a:bodyPr/>
          <a:lstStyle/>
          <a:p>
            <a:r>
              <a:rPr lang="en-US" altLang="en-US">
                <a:solidFill>
                  <a:srgbClr val="FF0000"/>
                </a:solidFill>
                <a:ea typeface="ＭＳ Ｐゴシック" panose="020B0600070205080204" pitchFamily="34" charset="-128"/>
              </a:rPr>
              <a:t>False positives: </a:t>
            </a:r>
            <a:r>
              <a:rPr lang="en-US" altLang="en-US">
                <a:ea typeface="ＭＳ Ｐゴシック" panose="020B0600070205080204" pitchFamily="34" charset="-128"/>
              </a:rPr>
              <a:t>a row may be declared present in the Bloom filter even if it was never inserted</a:t>
            </a:r>
          </a:p>
          <a:p>
            <a:pPr lvl="1"/>
            <a:r>
              <a:rPr lang="en-US" altLang="en-US">
                <a:solidFill>
                  <a:srgbClr val="0000FF"/>
                </a:solidFill>
                <a:ea typeface="ＭＳ Ｐゴシック" panose="020B0600070205080204" pitchFamily="34" charset="-128"/>
              </a:rPr>
              <a:t>Not a problem: </a:t>
            </a:r>
            <a:r>
              <a:rPr lang="en-US" altLang="en-US">
                <a:ea typeface="ＭＳ Ｐゴシック" panose="020B0600070205080204" pitchFamily="34" charset="-128"/>
              </a:rPr>
              <a:t>Refresh some rows more frequently than needed</a:t>
            </a:r>
          </a:p>
          <a:p>
            <a:pPr lvl="1"/>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No false negatives: </a:t>
            </a:r>
            <a:r>
              <a:rPr lang="en-US" altLang="en-US">
                <a:ea typeface="ＭＳ Ｐゴシック" panose="020B0600070205080204" pitchFamily="34" charset="-128"/>
              </a:rPr>
              <a:t>rows are never refreshed less frequently than needed (no correctness problems)</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Scalable: </a:t>
            </a:r>
            <a:r>
              <a:rPr lang="en-US" altLang="en-US">
                <a:ea typeface="ＭＳ Ｐゴシック" panose="020B0600070205080204" pitchFamily="34" charset="-128"/>
              </a:rPr>
              <a:t>a Bloom filter never overflows (unlike a fixed-size table)</a:t>
            </a:r>
          </a:p>
          <a:p>
            <a:endParaRPr lang="en-US" altLang="en-US">
              <a:ea typeface="ＭＳ Ｐゴシック" panose="020B0600070205080204" pitchFamily="34" charset="-128"/>
            </a:endParaRPr>
          </a:p>
          <a:p>
            <a:r>
              <a:rPr lang="en-US" altLang="en-US">
                <a:solidFill>
                  <a:srgbClr val="0000FF"/>
                </a:solidFill>
                <a:ea typeface="ＭＳ Ｐゴシック" panose="020B0600070205080204" pitchFamily="34" charset="-128"/>
              </a:rPr>
              <a:t>Efficient:</a:t>
            </a:r>
            <a:r>
              <a:rPr lang="en-US" altLang="en-US">
                <a:ea typeface="ＭＳ Ｐゴシック" panose="020B0600070205080204" pitchFamily="34" charset="-128"/>
              </a:rPr>
              <a:t> No need to store info on a per-row basis; simple hardware </a:t>
            </a:r>
            <a:r>
              <a:rPr lang="en-US" altLang="en-US">
                <a:ea typeface="ＭＳ Ｐゴシック" panose="020B0600070205080204" pitchFamily="34" charset="-128"/>
                <a:sym typeface="Wingdings" pitchFamily="2" charset="2"/>
              </a:rPr>
              <a:t> 1.25 KB for 2 filters for 32 GB DRAM system</a:t>
            </a:r>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p:txBody>
      </p:sp>
      <p:sp>
        <p:nvSpPr>
          <p:cNvPr id="270339" name="Slide Number Placeholder 3">
            <a:extLst>
              <a:ext uri="{FF2B5EF4-FFF2-40B4-BE49-F238E27FC236}">
                <a16:creationId xmlns:a16="http://schemas.microsoft.com/office/drawing/2014/main" id="{225FEFD1-C995-CB47-A848-FCE118A8F21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5D9B8B-4A7A-8542-BCE5-86C4A43F2B8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131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Tree>
    <p:extLst>
      <p:ext uri="{BB962C8B-B14F-4D97-AF65-F5344CB8AC3E}">
        <p14:creationId xmlns:p14="http://schemas.microsoft.com/office/powerpoint/2010/main" val="39663018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77339738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7F66FC46-FD47-B04E-A9C2-E3D64A4EB4AF}"/>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 Attacks</a:t>
            </a:r>
          </a:p>
        </p:txBody>
      </p:sp>
      <p:sp>
        <p:nvSpPr>
          <p:cNvPr id="3" name="Content Placeholder 2">
            <a:extLst>
              <a:ext uri="{FF2B5EF4-FFF2-40B4-BE49-F238E27FC236}">
                <a16:creationId xmlns:a16="http://schemas.microsoft.com/office/drawing/2014/main" id="{73A9FA4E-36C1-D547-B0E8-1829464A37D2}"/>
              </a:ext>
            </a:extLst>
          </p:cNvPr>
          <p:cNvSpPr>
            <a:spLocks noGrp="1"/>
          </p:cNvSpPr>
          <p:nvPr>
            <p:ph idx="1"/>
          </p:nvPr>
        </p:nvSpPr>
        <p:spPr>
          <a:xfrm>
            <a:off x="228600" y="1282700"/>
            <a:ext cx="8915400" cy="5194300"/>
          </a:xfrm>
        </p:spPr>
        <p:txBody>
          <a:bodyPr/>
          <a:lstStyle/>
          <a:p>
            <a:pPr>
              <a:defRPr/>
            </a:pPr>
            <a:r>
              <a:rPr lang="en-US" dirty="0"/>
              <a:t>Someone can steal secret data from the system </a:t>
            </a:r>
            <a:r>
              <a:rPr lang="en-US" dirty="0">
                <a:solidFill>
                  <a:srgbClr val="0432FF"/>
                </a:solidFill>
              </a:rPr>
              <a:t>even though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program and data are perfectly correct </a:t>
            </a:r>
            <a:r>
              <a:rPr lang="en-US" dirty="0"/>
              <a:t>and </a:t>
            </a:r>
          </a:p>
          <a:p>
            <a:pPr lvl="1">
              <a:defRPr/>
            </a:pPr>
            <a:endParaRPr lang="en-US" dirty="0">
              <a:solidFill>
                <a:schemeClr val="accent6">
                  <a:lumMod val="75000"/>
                </a:schemeClr>
              </a:solidFill>
            </a:endParaRPr>
          </a:p>
          <a:p>
            <a:pPr lvl="1">
              <a:defRPr/>
            </a:pPr>
            <a:r>
              <a:rPr lang="en-US" dirty="0">
                <a:solidFill>
                  <a:schemeClr val="accent6">
                    <a:lumMod val="75000"/>
                  </a:schemeClr>
                </a:solidFill>
              </a:rPr>
              <a:t>your hardware behaves according to the specification </a:t>
            </a:r>
            <a:r>
              <a:rPr lang="en-US" dirty="0"/>
              <a:t>and</a:t>
            </a:r>
          </a:p>
          <a:p>
            <a:pPr lvl="1">
              <a:defRPr/>
            </a:pPr>
            <a:endParaRPr lang="en-US" dirty="0">
              <a:solidFill>
                <a:schemeClr val="accent6">
                  <a:lumMod val="75000"/>
                </a:schemeClr>
              </a:solidFill>
            </a:endParaRPr>
          </a:p>
          <a:p>
            <a:pPr lvl="1">
              <a:defRPr/>
            </a:pPr>
            <a:r>
              <a:rPr lang="en-US" dirty="0">
                <a:solidFill>
                  <a:schemeClr val="accent6">
                    <a:lumMod val="75000"/>
                  </a:schemeClr>
                </a:solidFill>
              </a:rPr>
              <a:t>there are no software vulnerabilities/bugs</a:t>
            </a:r>
          </a:p>
          <a:p>
            <a:pPr>
              <a:defRPr/>
            </a:pPr>
            <a:endParaRPr lang="en-US" dirty="0"/>
          </a:p>
        </p:txBody>
      </p:sp>
      <p:sp>
        <p:nvSpPr>
          <p:cNvPr id="126979" name="Slide Number Placeholder 3">
            <a:extLst>
              <a:ext uri="{FF2B5EF4-FFF2-40B4-BE49-F238E27FC236}">
                <a16:creationId xmlns:a16="http://schemas.microsoft.com/office/drawing/2014/main" id="{C289F830-7404-E34C-8992-F93F57D2B483}"/>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AD90FD7-5702-B949-BBFC-AA214DB5263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2260431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33888BFB-4FFF-ED44-9637-96B84FF6BC81}"/>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7F248C10-B17A-A848-B3C0-EC023803F689}"/>
              </a:ext>
            </a:extLst>
          </p:cNvPr>
          <p:cNvSpPr>
            <a:spLocks noGrp="1" noChangeArrowheads="1"/>
          </p:cNvSpPr>
          <p:nvPr>
            <p:ph idx="1"/>
          </p:nvPr>
        </p:nvSpPr>
        <p:spPr>
          <a:xfrm>
            <a:off x="0" y="996950"/>
            <a:ext cx="9144000" cy="5194300"/>
          </a:xfrm>
        </p:spPr>
        <p:txBody>
          <a:bodyPr/>
          <a:lstStyle/>
          <a:p>
            <a:r>
              <a:rPr lang="en-US" altLang="en-US">
                <a:ea typeface="ＭＳ Ｐゴシック" panose="020B0600070205080204" pitchFamily="34" charset="-128"/>
              </a:rPr>
              <a:t>Hardware security vulnerabilities that essentially effect almost all computer chips that were manufactured in the past two decades</a:t>
            </a:r>
          </a:p>
          <a:p>
            <a:endParaRPr lang="en-US" altLang="en-US">
              <a:ea typeface="ＭＳ Ｐゴシック" panose="020B0600070205080204" pitchFamily="34" charset="-128"/>
            </a:endParaRPr>
          </a:p>
          <a:p>
            <a:r>
              <a:rPr lang="en-US" altLang="en-US">
                <a:ea typeface="ＭＳ Ｐゴシック" panose="020B0600070205080204" pitchFamily="34" charset="-128"/>
              </a:rPr>
              <a:t>They exploit “speculative execution” </a:t>
            </a:r>
          </a:p>
          <a:p>
            <a:pPr lvl="1"/>
            <a:r>
              <a:rPr lang="en-US" altLang="en-US">
                <a:ea typeface="ＭＳ Ｐゴシック" panose="020B0600070205080204" pitchFamily="34" charset="-128"/>
              </a:rPr>
              <a:t>A technique employed in modern processors for high performance</a:t>
            </a:r>
          </a:p>
          <a:p>
            <a:endParaRPr lang="en-US" altLang="en-US">
              <a:ea typeface="ＭＳ Ｐゴシック" panose="020B0600070205080204" pitchFamily="34" charset="-128"/>
            </a:endParaRPr>
          </a:p>
          <a:p>
            <a:r>
              <a:rPr lang="en-US" altLang="en-US">
                <a:solidFill>
                  <a:srgbClr val="0432FF"/>
                </a:solidFill>
                <a:ea typeface="ＭＳ Ｐゴシック" panose="020B0600070205080204" pitchFamily="34" charset="-128"/>
              </a:rPr>
              <a:t>Speculative execution:</a:t>
            </a:r>
            <a:r>
              <a:rPr lang="en-US" altLang="en-US">
                <a:ea typeface="ＭＳ Ｐゴシック" panose="020B0600070205080204" pitchFamily="34" charset="-128"/>
              </a:rPr>
              <a:t> Doing something before you know that it is needed</a:t>
            </a:r>
          </a:p>
          <a:p>
            <a:pPr lvl="1"/>
            <a:r>
              <a:rPr lang="en-US" altLang="en-US">
                <a:ea typeface="ＭＳ Ｐゴシック" panose="020B0600070205080204" pitchFamily="34" charset="-128"/>
              </a:rPr>
              <a:t>We do it all the time in life, to save time</a:t>
            </a:r>
          </a:p>
          <a:p>
            <a:pPr lvl="2"/>
            <a:r>
              <a:rPr lang="en-US" altLang="en-US">
                <a:ea typeface="ＭＳ Ｐゴシック" panose="020B0600070205080204" pitchFamily="34" charset="-128"/>
              </a:rPr>
              <a:t>Guess what will happen and act based on that guess </a:t>
            </a:r>
          </a:p>
          <a:p>
            <a:pPr lvl="1"/>
            <a:r>
              <a:rPr lang="en-US" altLang="en-US">
                <a:ea typeface="ＭＳ Ｐゴシック" panose="020B0600070205080204" pitchFamily="34" charset="-128"/>
              </a:rPr>
              <a:t>Processors do it, too, to run programs fast </a:t>
            </a:r>
          </a:p>
          <a:p>
            <a:pPr lvl="2"/>
            <a:r>
              <a:rPr lang="en-US" altLang="en-US">
                <a:ea typeface="ＭＳ Ｐゴシック" panose="020B0600070205080204" pitchFamily="34" charset="-128"/>
              </a:rPr>
              <a:t>They guess and execute code before they know it should be executed</a:t>
            </a:r>
          </a:p>
        </p:txBody>
      </p:sp>
      <p:sp>
        <p:nvSpPr>
          <p:cNvPr id="128003" name="Slide Number Placeholder 3">
            <a:extLst>
              <a:ext uri="{FF2B5EF4-FFF2-40B4-BE49-F238E27FC236}">
                <a16:creationId xmlns:a16="http://schemas.microsoft.com/office/drawing/2014/main" id="{B1839731-F901-7149-9261-555BDDF10FA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5278436-62F3-FB44-98A9-9314C7BAFE6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4764176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D2450F35-1375-2B47-B6E1-BBEE40C7F0DC}"/>
              </a:ext>
            </a:extLst>
          </p:cNvPr>
          <p:cNvSpPr>
            <a:spLocks noGrp="1" noChangeArrowheads="1"/>
          </p:cNvSpPr>
          <p:nvPr>
            <p:ph type="title"/>
          </p:nvPr>
        </p:nvSpPr>
        <p:spPr/>
        <p:txBody>
          <a:bodyPr/>
          <a:lstStyle/>
          <a:p>
            <a:r>
              <a:rPr lang="en-US" altLang="en-US">
                <a:ea typeface="ＭＳ Ｐゴシック" panose="020B0600070205080204" pitchFamily="34" charset="-128"/>
              </a:rPr>
              <a:t>Speculative Execution (I)</a:t>
            </a:r>
          </a:p>
        </p:txBody>
      </p:sp>
      <p:sp>
        <p:nvSpPr>
          <p:cNvPr id="3" name="Content Placeholder 2">
            <a:extLst>
              <a:ext uri="{FF2B5EF4-FFF2-40B4-BE49-F238E27FC236}">
                <a16:creationId xmlns:a16="http://schemas.microsoft.com/office/drawing/2014/main" id="{133862E2-F860-B84F-9DD7-9DBB9E0D4F0E}"/>
              </a:ext>
            </a:extLst>
          </p:cNvPr>
          <p:cNvSpPr>
            <a:spLocks noGrp="1"/>
          </p:cNvSpPr>
          <p:nvPr>
            <p:ph idx="1"/>
          </p:nvPr>
        </p:nvSpPr>
        <p:spPr>
          <a:xfrm>
            <a:off x="228600" y="996950"/>
            <a:ext cx="8610600" cy="5194300"/>
          </a:xfrm>
        </p:spPr>
        <p:txBody>
          <a:bodyPr/>
          <a:lstStyle/>
          <a:p>
            <a:pPr>
              <a:defRPr/>
            </a:pPr>
            <a:r>
              <a:rPr lang="en-US" dirty="0"/>
              <a:t>Modern processors “speculatively execute” code to improve performance: </a:t>
            </a:r>
          </a:p>
          <a:p>
            <a:pPr>
              <a:defRPr/>
            </a:pPr>
            <a:endParaRPr lang="en-US" dirty="0"/>
          </a:p>
          <a:p>
            <a:pPr marL="0" indent="0">
              <a:buFont typeface="Wingdings" pitchFamily="2" charset="2"/>
              <a:buNone/>
              <a:defRPr/>
            </a:pPr>
            <a:r>
              <a:rPr lang="en-US" dirty="0">
                <a:latin typeface="Consolas" panose="020B0609020204030204" pitchFamily="49" charset="0"/>
                <a:cs typeface="Consolas" panose="020B0609020204030204" pitchFamily="49" charset="0"/>
              </a:rPr>
              <a:t>if (account-balance &lt;= 0) {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a:t>
            </a:r>
          </a:p>
          <a:p>
            <a:pPr marL="0" indent="0">
              <a:buFont typeface="Wingdings" pitchFamily="2" charset="2"/>
              <a:buNone/>
              <a:defRPr/>
            </a:pPr>
            <a:r>
              <a:rPr lang="en-US" dirty="0">
                <a:latin typeface="Consolas" panose="020B0609020204030204" pitchFamily="49" charset="0"/>
                <a:cs typeface="Consolas" panose="020B0609020204030204" pitchFamily="49" charset="0"/>
              </a:rPr>
              <a:t>} else if (account-balance &lt; 1M)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itchFamily="2" charset="2"/>
              <a:buNone/>
              <a:defRPr/>
            </a:pPr>
            <a:r>
              <a:rPr lang="en-US" dirty="0">
                <a:latin typeface="Consolas" panose="020B0609020204030204" pitchFamily="49" charset="0"/>
                <a:cs typeface="Consolas" panose="020B0609020204030204" pitchFamily="49" charset="0"/>
              </a:rPr>
              <a:t>} else {</a:t>
            </a:r>
          </a:p>
          <a:p>
            <a:pPr marL="0" indent="0">
              <a:buFont typeface="Wingdings" pitchFamily="2" charset="2"/>
              <a:buNone/>
              <a:defRPr/>
            </a:pPr>
            <a:r>
              <a:rPr lang="en-US" dirty="0">
                <a:latin typeface="Consolas" panose="020B0609020204030204" pitchFamily="49" charset="0"/>
                <a:cs typeface="Consolas" panose="020B0609020204030204" pitchFamily="49" charset="0"/>
              </a:rPr>
              <a:t>    // do something else</a:t>
            </a:r>
          </a:p>
          <a:p>
            <a:pPr marL="0" indent="0">
              <a:buFont typeface="Wingdings" pitchFamily="2" charset="2"/>
              <a:buNone/>
              <a:defRPr/>
            </a:pPr>
            <a:r>
              <a:rPr lang="en-US" dirty="0">
                <a:latin typeface="Consolas" panose="020B0609020204030204" pitchFamily="49" charset="0"/>
                <a:cs typeface="Consolas" panose="020B0609020204030204" pitchFamily="49" charset="0"/>
              </a:rPr>
              <a:t>}</a:t>
            </a:r>
          </a:p>
        </p:txBody>
      </p:sp>
      <p:sp>
        <p:nvSpPr>
          <p:cNvPr id="129027" name="Slide Number Placeholder 3">
            <a:extLst>
              <a:ext uri="{FF2B5EF4-FFF2-40B4-BE49-F238E27FC236}">
                <a16:creationId xmlns:a16="http://schemas.microsoft.com/office/drawing/2014/main" id="{3DC8870A-D3F0-C24A-8CC5-51DD19596C6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C272DB9-49A6-3C4C-82EF-2D3628AD4CB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Box 4">
            <a:extLst>
              <a:ext uri="{FF2B5EF4-FFF2-40B4-BE49-F238E27FC236}">
                <a16:creationId xmlns:a16="http://schemas.microsoft.com/office/drawing/2014/main" id="{8F097FAA-075E-C64B-A9AF-EE1D7524DE85}"/>
              </a:ext>
            </a:extLst>
          </p:cNvPr>
          <p:cNvSpPr txBox="1">
            <a:spLocks noChangeArrowheads="1"/>
          </p:cNvSpPr>
          <p:nvPr/>
        </p:nvSpPr>
        <p:spPr bwMode="auto">
          <a:xfrm>
            <a:off x="685800" y="5227638"/>
            <a:ext cx="850741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432FF"/>
                </a:solidFill>
                <a:effectLst/>
                <a:uLnTx/>
                <a:uFillTx/>
                <a:latin typeface="Arial" panose="020B0604020202020204" pitchFamily="34" charset="0"/>
                <a:ea typeface="ＭＳ Ｐゴシック" panose="020B0600070205080204" pitchFamily="34" charset="-128"/>
                <a:cs typeface="+mn-cs"/>
              </a:rPr>
              <a:t>Guess what code will be executed and execute it speculatively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Improves performance, if it takes a long time to access account-balance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432FF"/>
                </a:solidFill>
                <a:effectLst/>
                <a:uLnTx/>
                <a:uFillTx/>
                <a:latin typeface="Arial" panose="020B0604020202020204" pitchFamily="34" charset="0"/>
                <a:ea typeface="ＭＳ Ｐゴシック" panose="020B0600070205080204" pitchFamily="34" charset="-128"/>
                <a:cs typeface="+mn-cs"/>
              </a:rPr>
              <a:t>If the guess was wrong, flush the wrong instructions and execute the correct code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2313456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5F8502AA-86D4-2F47-91F6-ECB13E04C4E3}"/>
              </a:ext>
            </a:extLst>
          </p:cNvPr>
          <p:cNvSpPr>
            <a:spLocks noGrp="1" noChangeArrowheads="1"/>
          </p:cNvSpPr>
          <p:nvPr>
            <p:ph type="title"/>
          </p:nvPr>
        </p:nvSpPr>
        <p:spPr/>
        <p:txBody>
          <a:bodyPr/>
          <a:lstStyle/>
          <a:p>
            <a:r>
              <a:rPr lang="en-US" altLang="en-US" sz="3600">
                <a:ea typeface="ＭＳ Ｐゴシック" panose="020B0600070205080204" pitchFamily="34" charset="-128"/>
              </a:rPr>
              <a:t>Speculative Execution is Invisible to the User</a:t>
            </a:r>
          </a:p>
        </p:txBody>
      </p:sp>
      <p:sp>
        <p:nvSpPr>
          <p:cNvPr id="130050" name="Content Placeholder 2">
            <a:extLst>
              <a:ext uri="{FF2B5EF4-FFF2-40B4-BE49-F238E27FC236}">
                <a16:creationId xmlns:a16="http://schemas.microsoft.com/office/drawing/2014/main" id="{741B7ECA-9369-C043-AE9C-EC6D63D1593B}"/>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0051" name="Slide Number Placeholder 3">
            <a:extLst>
              <a:ext uri="{FF2B5EF4-FFF2-40B4-BE49-F238E27FC236}">
                <a16:creationId xmlns:a16="http://schemas.microsoft.com/office/drawing/2014/main" id="{3C1D8F92-5A85-D74B-AEFF-30756105C4DC}"/>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B8F4F8F-E629-FA46-B7AB-B6B1D0C45E2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30052" name="Text Box 17">
            <a:extLst>
              <a:ext uri="{FF2B5EF4-FFF2-40B4-BE49-F238E27FC236}">
                <a16:creationId xmlns:a16="http://schemas.microsoft.com/office/drawing/2014/main" id="{EC6D7D8C-1877-844B-A3E7-8BFA44EDC53D}"/>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30053" name="Text Box 18">
            <a:extLst>
              <a:ext uri="{FF2B5EF4-FFF2-40B4-BE49-F238E27FC236}">
                <a16:creationId xmlns:a16="http://schemas.microsoft.com/office/drawing/2014/main" id="{5C5E2CAE-936F-844B-A32F-C354DE1C9832}"/>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130054" name="Text Box 19">
            <a:extLst>
              <a:ext uri="{FF2B5EF4-FFF2-40B4-BE49-F238E27FC236}">
                <a16:creationId xmlns:a16="http://schemas.microsoft.com/office/drawing/2014/main" id="{FE39ADA1-F4A9-8040-A6B3-19B7106AC244}"/>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30055" name="Text Box 20">
            <a:extLst>
              <a:ext uri="{FF2B5EF4-FFF2-40B4-BE49-F238E27FC236}">
                <a16:creationId xmlns:a16="http://schemas.microsoft.com/office/drawing/2014/main" id="{601AD6DC-58A9-B94A-97DF-3CD836087EE6}"/>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30056" name="Text Box 21">
            <a:extLst>
              <a:ext uri="{FF2B5EF4-FFF2-40B4-BE49-F238E27FC236}">
                <a16:creationId xmlns:a16="http://schemas.microsoft.com/office/drawing/2014/main" id="{F6C3D882-27B1-1847-9208-E1627F3E09C6}"/>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5AD7A5FA-64CE-DF41-80C9-6F1FFAB7878E}"/>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30058" name="Text Box 23">
            <a:extLst>
              <a:ext uri="{FF2B5EF4-FFF2-40B4-BE49-F238E27FC236}">
                <a16:creationId xmlns:a16="http://schemas.microsoft.com/office/drawing/2014/main" id="{5EAB5044-0AB4-EF47-AD6F-BF5F2DB34B00}"/>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30059" name="Text Box 24">
            <a:extLst>
              <a:ext uri="{FF2B5EF4-FFF2-40B4-BE49-F238E27FC236}">
                <a16:creationId xmlns:a16="http://schemas.microsoft.com/office/drawing/2014/main" id="{4C7FEE34-1DBF-5B4A-ADD4-5A7A7AA9CA11}"/>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7E1E9942-2F03-B243-B192-E34C7A7A00BC}"/>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30061" name="Text Box 23">
            <a:extLst>
              <a:ext uri="{FF2B5EF4-FFF2-40B4-BE49-F238E27FC236}">
                <a16:creationId xmlns:a16="http://schemas.microsoft.com/office/drawing/2014/main" id="{ADC49AF1-F651-3746-AC98-75F17BBF0775}"/>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7" name="TextBox 16">
            <a:extLst>
              <a:ext uri="{FF2B5EF4-FFF2-40B4-BE49-F238E27FC236}">
                <a16:creationId xmlns:a16="http://schemas.microsoft.com/office/drawing/2014/main" id="{3F31292D-527D-7D4C-BB5B-E1287F973965}"/>
              </a:ext>
            </a:extLst>
          </p:cNvPr>
          <p:cNvSpPr txBox="1">
            <a:spLocks noChangeArrowheads="1"/>
          </p:cNvSpPr>
          <p:nvPr/>
        </p:nvSpPr>
        <p:spPr bwMode="auto">
          <a:xfrm>
            <a:off x="5613400" y="1331913"/>
            <a:ext cx="31242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ISA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(Instruction Set Architecture)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Interface/contract between SW and HW.</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What the programmer assumes hardware will satisfy.</a:t>
            </a:r>
          </a:p>
        </p:txBody>
      </p:sp>
      <p:sp>
        <p:nvSpPr>
          <p:cNvPr id="18" name="TextBox 17">
            <a:extLst>
              <a:ext uri="{FF2B5EF4-FFF2-40B4-BE49-F238E27FC236}">
                <a16:creationId xmlns:a16="http://schemas.microsoft.com/office/drawing/2014/main" id="{DDEEE732-9924-C14D-BD77-7EE568F72F4F}"/>
              </a:ext>
            </a:extLst>
          </p:cNvPr>
          <p:cNvSpPr txBox="1">
            <a:spLocks noChangeArrowheads="1"/>
          </p:cNvSpPr>
          <p:nvPr/>
        </p:nvSpPr>
        <p:spPr bwMode="auto">
          <a:xfrm>
            <a:off x="19050" y="3730625"/>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Microarchitecture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implementation of the ISA</a:t>
            </a:r>
          </a:p>
        </p:txBody>
      </p:sp>
      <p:sp>
        <p:nvSpPr>
          <p:cNvPr id="2" name="TextBox 1">
            <a:extLst>
              <a:ext uri="{FF2B5EF4-FFF2-40B4-BE49-F238E27FC236}">
                <a16:creationId xmlns:a16="http://schemas.microsoft.com/office/drawing/2014/main" id="{EAE0EA75-0E9C-A74D-B796-1C6FB5BE846F}"/>
              </a:ext>
            </a:extLst>
          </p:cNvPr>
          <p:cNvSpPr txBox="1">
            <a:spLocks noChangeArrowheads="1"/>
          </p:cNvSpPr>
          <p:nvPr/>
        </p:nvSpPr>
        <p:spPr bwMode="auto">
          <a:xfrm>
            <a:off x="5432425" y="4270375"/>
            <a:ext cx="3787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Programmer assumes their code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will be executed in sequential order</a:t>
            </a:r>
          </a:p>
        </p:txBody>
      </p:sp>
      <p:sp>
        <p:nvSpPr>
          <p:cNvPr id="19" name="TextBox 18">
            <a:extLst>
              <a:ext uri="{FF2B5EF4-FFF2-40B4-BE49-F238E27FC236}">
                <a16:creationId xmlns:a16="http://schemas.microsoft.com/office/drawing/2014/main" id="{EEB5E794-478D-2144-99B5-85791DD4E7AB}"/>
              </a:ext>
            </a:extLst>
          </p:cNvPr>
          <p:cNvSpPr txBox="1">
            <a:spLocks noChangeArrowheads="1"/>
          </p:cNvSpPr>
          <p:nvPr/>
        </p:nvSpPr>
        <p:spPr bwMode="auto">
          <a:xfrm>
            <a:off x="19050" y="5257800"/>
            <a:ext cx="3994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Microarchitecture executes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instructions in a different order,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speculatively – but reports the results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as expected by the programmer</a:t>
            </a:r>
          </a:p>
        </p:txBody>
      </p:sp>
    </p:spTree>
    <p:extLst>
      <p:ext uri="{BB962C8B-B14F-4D97-AF65-F5344CB8AC3E}">
        <p14:creationId xmlns:p14="http://schemas.microsoft.com/office/powerpoint/2010/main" val="1911602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728D6BC2-B82F-B048-BF69-CB32B7BF4AD1}"/>
              </a:ext>
            </a:extLst>
          </p:cNvPr>
          <p:cNvSpPr>
            <a:spLocks noGrp="1" noChangeArrowheads="1"/>
          </p:cNvSpPr>
          <p:nvPr>
            <p:ph type="title"/>
          </p:nvPr>
        </p:nvSpPr>
        <p:spPr/>
        <p:txBody>
          <a:bodyPr/>
          <a:lstStyle/>
          <a:p>
            <a:r>
              <a:rPr lang="en-US" altLang="en-US">
                <a:ea typeface="ＭＳ Ｐゴシック" panose="020B0600070205080204" pitchFamily="34" charset="-128"/>
              </a:rPr>
              <a:t>Meltdown and Spectre</a:t>
            </a:r>
          </a:p>
        </p:txBody>
      </p:sp>
      <p:sp>
        <p:nvSpPr>
          <p:cNvPr id="3" name="Content Placeholder 2">
            <a:extLst>
              <a:ext uri="{FF2B5EF4-FFF2-40B4-BE49-F238E27FC236}">
                <a16:creationId xmlns:a16="http://schemas.microsoft.com/office/drawing/2014/main" id="{D05FD6B0-04B1-214B-9BE5-FA9653A85939}"/>
              </a:ext>
            </a:extLst>
          </p:cNvPr>
          <p:cNvSpPr>
            <a:spLocks noGrp="1"/>
          </p:cNvSpPr>
          <p:nvPr>
            <p:ph idx="1"/>
          </p:nvPr>
        </p:nvSpPr>
        <p:spPr>
          <a:xfrm>
            <a:off x="228600" y="1130300"/>
            <a:ext cx="8763000" cy="5194300"/>
          </a:xfrm>
        </p:spPr>
        <p:txBody>
          <a:bodyPr/>
          <a:lstStyle/>
          <a:p>
            <a:pPr>
              <a:defRPr/>
            </a:pPr>
            <a:r>
              <a:rPr lang="en-US" dirty="0"/>
              <a:t>Someone can steal secret data from the system </a:t>
            </a:r>
            <a:r>
              <a:rPr lang="en-US" dirty="0">
                <a:solidFill>
                  <a:srgbClr val="0432FF"/>
                </a:solidFill>
              </a:rPr>
              <a:t>even though </a:t>
            </a:r>
          </a:p>
          <a:p>
            <a:pPr lvl="1">
              <a:defRPr/>
            </a:pPr>
            <a:r>
              <a:rPr lang="en-US" dirty="0">
                <a:solidFill>
                  <a:schemeClr val="accent6">
                    <a:lumMod val="75000"/>
                  </a:schemeClr>
                </a:solidFill>
              </a:rPr>
              <a:t>your program and data are perfectly correct </a:t>
            </a:r>
            <a:r>
              <a:rPr lang="en-US" dirty="0"/>
              <a:t>and </a:t>
            </a:r>
          </a:p>
          <a:p>
            <a:pPr lvl="1">
              <a:defRPr/>
            </a:pPr>
            <a:r>
              <a:rPr lang="en-US" dirty="0">
                <a:solidFill>
                  <a:schemeClr val="accent6">
                    <a:lumMod val="75000"/>
                  </a:schemeClr>
                </a:solidFill>
              </a:rPr>
              <a:t>your hardware behaves according to the specification </a:t>
            </a:r>
            <a:r>
              <a:rPr lang="en-US" dirty="0"/>
              <a:t>and</a:t>
            </a:r>
          </a:p>
          <a:p>
            <a:pPr lvl="1">
              <a:defRPr/>
            </a:pPr>
            <a:r>
              <a:rPr lang="en-US" dirty="0">
                <a:solidFill>
                  <a:schemeClr val="accent6">
                    <a:lumMod val="75000"/>
                  </a:schemeClr>
                </a:solidFill>
              </a:rPr>
              <a:t>there are no software vulnerabilities/bugs</a:t>
            </a:r>
          </a:p>
          <a:p>
            <a:pPr lvl="1">
              <a:defRPr/>
            </a:pPr>
            <a:endParaRPr lang="en-US" dirty="0"/>
          </a:p>
          <a:p>
            <a:pPr>
              <a:defRPr/>
            </a:pPr>
            <a:r>
              <a:rPr lang="en-US" dirty="0"/>
              <a:t>Why?</a:t>
            </a:r>
          </a:p>
          <a:p>
            <a:pPr lvl="1">
              <a:defRPr/>
            </a:pPr>
            <a:r>
              <a:rPr lang="en-US" dirty="0">
                <a:solidFill>
                  <a:srgbClr val="FF0000"/>
                </a:solidFill>
              </a:rPr>
              <a:t>Speculative execution leaves traces of secret data in the processor’s cache</a:t>
            </a:r>
            <a:r>
              <a:rPr lang="en-US" dirty="0"/>
              <a:t> (internal storage)</a:t>
            </a:r>
          </a:p>
          <a:p>
            <a:pPr lvl="2">
              <a:defRPr/>
            </a:pPr>
            <a:r>
              <a:rPr lang="en-US" dirty="0"/>
              <a:t>It brings data that is not supposed to be brought/accessed if there was no speculative execution</a:t>
            </a:r>
          </a:p>
          <a:p>
            <a:pPr lvl="1">
              <a:defRPr/>
            </a:pPr>
            <a:r>
              <a:rPr lang="en-US" dirty="0">
                <a:solidFill>
                  <a:srgbClr val="FF0000"/>
                </a:solidFill>
              </a:rPr>
              <a:t>A malicious program can inspect the contents of the cache to “infer” secret data</a:t>
            </a:r>
            <a:r>
              <a:rPr lang="en-US" dirty="0"/>
              <a:t> that it is not supposed to access</a:t>
            </a:r>
          </a:p>
          <a:p>
            <a:pPr lvl="1">
              <a:defRPr/>
            </a:pPr>
            <a:r>
              <a:rPr lang="en-US" dirty="0">
                <a:solidFill>
                  <a:srgbClr val="FF0000"/>
                </a:solidFill>
              </a:rPr>
              <a:t>A malicious program can actually force another program to speculatively execute code that leaves traces </a:t>
            </a:r>
            <a:r>
              <a:rPr lang="en-US" dirty="0"/>
              <a:t>of secret data</a:t>
            </a:r>
          </a:p>
          <a:p>
            <a:pPr>
              <a:defRPr/>
            </a:pPr>
            <a:endParaRPr lang="en-US" dirty="0"/>
          </a:p>
          <a:p>
            <a:pPr>
              <a:defRPr/>
            </a:pPr>
            <a:endParaRPr lang="en-US" dirty="0"/>
          </a:p>
          <a:p>
            <a:pPr>
              <a:defRPr/>
            </a:pPr>
            <a:endParaRPr lang="en-US" dirty="0"/>
          </a:p>
        </p:txBody>
      </p:sp>
      <p:sp>
        <p:nvSpPr>
          <p:cNvPr id="131075" name="Slide Number Placeholder 3">
            <a:extLst>
              <a:ext uri="{FF2B5EF4-FFF2-40B4-BE49-F238E27FC236}">
                <a16:creationId xmlns:a16="http://schemas.microsoft.com/office/drawing/2014/main" id="{DB7F02DF-5A37-4541-B105-B52A9CDBB60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C7DA07-0F7E-ED48-9BA7-DFDB10EAEF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2495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9754DF78-E3E1-5C4B-8325-F33CDAE23BD2}"/>
              </a:ext>
            </a:extLst>
          </p:cNvPr>
          <p:cNvSpPr>
            <a:spLocks noGrp="1" noChangeArrowheads="1"/>
          </p:cNvSpPr>
          <p:nvPr>
            <p:ph type="title"/>
          </p:nvPr>
        </p:nvSpPr>
        <p:spPr/>
        <p:txBody>
          <a:bodyPr/>
          <a:lstStyle/>
          <a:p>
            <a:r>
              <a:rPr lang="en-US" altLang="en-US">
                <a:ea typeface="ＭＳ Ｐゴシック" panose="020B0600070205080204" pitchFamily="34" charset="-128"/>
              </a:rPr>
              <a:t>Processor Cache as a Side Channel</a:t>
            </a:r>
          </a:p>
        </p:txBody>
      </p:sp>
      <p:sp>
        <p:nvSpPr>
          <p:cNvPr id="3" name="Content Placeholder 2">
            <a:extLst>
              <a:ext uri="{FF2B5EF4-FFF2-40B4-BE49-F238E27FC236}">
                <a16:creationId xmlns:a16="http://schemas.microsoft.com/office/drawing/2014/main" id="{BB873784-D0A3-9847-8B53-9B21B8FD6B17}"/>
              </a:ext>
            </a:extLst>
          </p:cNvPr>
          <p:cNvSpPr>
            <a:spLocks noGrp="1"/>
          </p:cNvSpPr>
          <p:nvPr>
            <p:ph idx="1"/>
          </p:nvPr>
        </p:nvSpPr>
        <p:spPr>
          <a:xfrm>
            <a:off x="152400" y="1206500"/>
            <a:ext cx="8915400" cy="5194300"/>
          </a:xfrm>
        </p:spPr>
        <p:txBody>
          <a:bodyPr/>
          <a:lstStyle/>
          <a:p>
            <a:pPr>
              <a:defRPr/>
            </a:pPr>
            <a:r>
              <a:rPr lang="en-US" dirty="0">
                <a:solidFill>
                  <a:srgbClr val="0432FF"/>
                </a:solidFill>
              </a:rPr>
              <a:t>Speculative execution leaves traces of data in processor cache</a:t>
            </a:r>
          </a:p>
          <a:p>
            <a:pPr lvl="1">
              <a:defRPr/>
            </a:pPr>
            <a:r>
              <a:rPr lang="en-US" b="1" dirty="0">
                <a:solidFill>
                  <a:schemeClr val="accent6">
                    <a:lumMod val="75000"/>
                  </a:schemeClr>
                </a:solidFill>
              </a:rPr>
              <a:t>Architecturally correct behavior </a:t>
            </a:r>
            <a:r>
              <a:rPr lang="en-US" b="1" dirty="0" err="1">
                <a:solidFill>
                  <a:schemeClr val="accent6">
                    <a:lumMod val="75000"/>
                  </a:schemeClr>
                </a:solidFill>
              </a:rPr>
              <a:t>w.r.t</a:t>
            </a:r>
            <a:r>
              <a:rPr lang="en-US" b="1" dirty="0">
                <a:solidFill>
                  <a:schemeClr val="accent6">
                    <a:lumMod val="75000"/>
                  </a:schemeClr>
                </a:solidFill>
              </a:rPr>
              <a:t>. specification</a:t>
            </a:r>
          </a:p>
          <a:p>
            <a:pPr lvl="1">
              <a:defRPr/>
            </a:pPr>
            <a:r>
              <a:rPr lang="en-US" dirty="0"/>
              <a:t>However, </a:t>
            </a:r>
            <a:r>
              <a:rPr lang="en-US" dirty="0">
                <a:solidFill>
                  <a:srgbClr val="FF0000"/>
                </a:solidFill>
              </a:rPr>
              <a:t>this leads to a side channel</a:t>
            </a:r>
            <a:r>
              <a:rPr lang="en-US" dirty="0"/>
              <a:t>: a channel through which someone sophisticated can extract information</a:t>
            </a:r>
          </a:p>
          <a:p>
            <a:pPr>
              <a:defRPr/>
            </a:pPr>
            <a:endParaRPr lang="en-US" dirty="0"/>
          </a:p>
          <a:p>
            <a:pPr>
              <a:defRPr/>
            </a:pPr>
            <a:endParaRPr lang="en-US" dirty="0"/>
          </a:p>
          <a:p>
            <a:pPr>
              <a:defRPr/>
            </a:pPr>
            <a:r>
              <a:rPr lang="en-US" dirty="0">
                <a:solidFill>
                  <a:srgbClr val="0432FF"/>
                </a:solidFill>
              </a:rPr>
              <a:t>Processor cache leaks information </a:t>
            </a:r>
            <a:r>
              <a:rPr lang="en-US" dirty="0"/>
              <a:t>by storing speculatively-accessed data</a:t>
            </a:r>
          </a:p>
          <a:p>
            <a:pPr lvl="1">
              <a:defRPr/>
            </a:pPr>
            <a:r>
              <a:rPr lang="en-US" dirty="0"/>
              <a:t>A clever attacker can probe the cache and infer the secret data values </a:t>
            </a:r>
          </a:p>
          <a:p>
            <a:pPr lvl="2">
              <a:defRPr/>
            </a:pPr>
            <a:r>
              <a:rPr lang="en-US" dirty="0"/>
              <a:t>by measuring how long it takes to access the data</a:t>
            </a:r>
          </a:p>
          <a:p>
            <a:pPr lvl="1">
              <a:defRPr/>
            </a:pPr>
            <a:r>
              <a:rPr lang="en-US" dirty="0"/>
              <a:t>A clever attacker can force a program to speculatively execute code and leave traces of secret data in the cache</a:t>
            </a:r>
          </a:p>
        </p:txBody>
      </p:sp>
      <p:sp>
        <p:nvSpPr>
          <p:cNvPr id="132099" name="Slide Number Placeholder 3">
            <a:extLst>
              <a:ext uri="{FF2B5EF4-FFF2-40B4-BE49-F238E27FC236}">
                <a16:creationId xmlns:a16="http://schemas.microsoft.com/office/drawing/2014/main" id="{FB74FFA9-A9B6-6749-ACDB-72658EB3B43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9D82C4-998B-5B44-BF85-12C36D7F514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534743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7B79AF9A-8042-9B46-A9AF-EC9F233D94AE}"/>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How Do Problems </a:t>
            </a:r>
            <a:br>
              <a:rPr lang="en-US" altLang="en-US">
                <a:ea typeface="ＭＳ Ｐゴシック" panose="020B0600070205080204" pitchFamily="34" charset="-128"/>
              </a:rPr>
            </a:br>
            <a:r>
              <a:rPr lang="en-US" altLang="en-US">
                <a:ea typeface="ＭＳ Ｐゴシック" panose="020B0600070205080204" pitchFamily="34" charset="-128"/>
              </a:rPr>
              <a:t>	Get Solved by Electrons?</a:t>
            </a:r>
          </a:p>
        </p:txBody>
      </p:sp>
      <p:sp>
        <p:nvSpPr>
          <p:cNvPr id="119810" name="Subtitle 2">
            <a:extLst>
              <a:ext uri="{FF2B5EF4-FFF2-40B4-BE49-F238E27FC236}">
                <a16:creationId xmlns:a16="http://schemas.microsoft.com/office/drawing/2014/main" id="{23000CD6-3075-AC4E-8321-300183714BF5}"/>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19811" name="Slide Number Placeholder 3">
            <a:extLst>
              <a:ext uri="{FF2B5EF4-FFF2-40B4-BE49-F238E27FC236}">
                <a16:creationId xmlns:a16="http://schemas.microsoft.com/office/drawing/2014/main" id="{6FCD644B-09D1-A54C-8AD6-B3C181EE03A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7466326-697D-3142-9AF6-0756DA6659D8}"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7133559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A0F77968-17EB-264E-9484-0ECA5F08637F}"/>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More on Meltdown/Spectre Side Channels</a:t>
            </a:r>
          </a:p>
        </p:txBody>
      </p:sp>
      <p:sp>
        <p:nvSpPr>
          <p:cNvPr id="133122" name="Content Placeholder 2">
            <a:extLst>
              <a:ext uri="{FF2B5EF4-FFF2-40B4-BE49-F238E27FC236}">
                <a16:creationId xmlns:a16="http://schemas.microsoft.com/office/drawing/2014/main" id="{0FCF5CC3-A1CB-084E-B970-62F6D7EC6089}"/>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3123" name="Slide Number Placeholder 3">
            <a:extLst>
              <a:ext uri="{FF2B5EF4-FFF2-40B4-BE49-F238E27FC236}">
                <a16:creationId xmlns:a16="http://schemas.microsoft.com/office/drawing/2014/main" id="{EA3EDD9F-59C1-ED45-89E9-7C05F959D33A}"/>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7B33332-3F4C-2042-A515-9546615482A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33124" name="Picture 4">
            <a:extLst>
              <a:ext uri="{FF2B5EF4-FFF2-40B4-BE49-F238E27FC236}">
                <a16:creationId xmlns:a16="http://schemas.microsoft.com/office/drawing/2014/main" id="{F06C876E-820E-E247-BA6C-C1A3FACCD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2363"/>
            <a:ext cx="9144000" cy="474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5" name="TextBox 5">
            <a:extLst>
              <a:ext uri="{FF2B5EF4-FFF2-40B4-BE49-F238E27FC236}">
                <a16:creationId xmlns:a16="http://schemas.microsoft.com/office/drawing/2014/main" id="{5482E6E4-6134-684F-BAC3-222285D9E709}"/>
              </a:ext>
            </a:extLst>
          </p:cNvPr>
          <p:cNvSpPr txBox="1">
            <a:spLocks noChangeArrowheads="1"/>
          </p:cNvSpPr>
          <p:nvPr/>
        </p:nvSpPr>
        <p:spPr bwMode="auto">
          <a:xfrm>
            <a:off x="149225" y="6553200"/>
            <a:ext cx="7851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3"/>
              </a:rPr>
              <a:t>https://googleprojectzero.blogspot.ch/2018/01/reading-privileged-memory-with-side.html</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Tree>
    <p:extLst>
      <p:ext uri="{BB962C8B-B14F-4D97-AF65-F5344CB8AC3E}">
        <p14:creationId xmlns:p14="http://schemas.microsoft.com/office/powerpoint/2010/main" val="131223927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a:extLst>
              <a:ext uri="{FF2B5EF4-FFF2-40B4-BE49-F238E27FC236}">
                <a16:creationId xmlns:a16="http://schemas.microsoft.com/office/drawing/2014/main" id="{FC6A5D3C-FA0F-E349-B960-B42FE1B683B0}"/>
              </a:ext>
            </a:extLst>
          </p:cNvPr>
          <p:cNvSpPr>
            <a:spLocks noGrp="1" noChangeArrowheads="1"/>
          </p:cNvSpPr>
          <p:nvPr>
            <p:ph type="title"/>
          </p:nvPr>
        </p:nvSpPr>
        <p:spPr/>
        <p:txBody>
          <a:bodyPr/>
          <a:lstStyle/>
          <a:p>
            <a:r>
              <a:rPr lang="en-US" altLang="en-US">
                <a:ea typeface="ＭＳ Ｐゴシック" panose="020B0600070205080204" pitchFamily="34" charset="-128"/>
              </a:rPr>
              <a:t>Three Questions</a:t>
            </a:r>
          </a:p>
        </p:txBody>
      </p:sp>
      <p:sp>
        <p:nvSpPr>
          <p:cNvPr id="3" name="Content Placeholder 2">
            <a:extLst>
              <a:ext uri="{FF2B5EF4-FFF2-40B4-BE49-F238E27FC236}">
                <a16:creationId xmlns:a16="http://schemas.microsoft.com/office/drawing/2014/main" id="{B11686BF-55C8-764E-BB1C-D4D1430DB7F5}"/>
              </a:ext>
            </a:extLst>
          </p:cNvPr>
          <p:cNvSpPr>
            <a:spLocks noGrp="1" noChangeArrowheads="1"/>
          </p:cNvSpPr>
          <p:nvPr>
            <p:ph idx="1"/>
          </p:nvPr>
        </p:nvSpPr>
        <p:spPr>
          <a:xfrm>
            <a:off x="228600" y="1358900"/>
            <a:ext cx="8610600" cy="5194300"/>
          </a:xfrm>
        </p:spPr>
        <p:txBody>
          <a:bodyPr/>
          <a:lstStyle/>
          <a:p>
            <a:r>
              <a:rPr lang="en-US" altLang="en-US">
                <a:ea typeface="ＭＳ Ｐゴシック" panose="020B0600070205080204" pitchFamily="34" charset="-128"/>
              </a:rPr>
              <a:t>Can you figure out </a:t>
            </a:r>
            <a:r>
              <a:rPr lang="en-US" altLang="en-US">
                <a:solidFill>
                  <a:srgbClr val="0000FF"/>
                </a:solidFill>
                <a:ea typeface="ＭＳ Ｐゴシック" panose="020B0600070205080204" pitchFamily="34" charset="-128"/>
              </a:rPr>
              <a:t>why someone stole your secret data </a:t>
            </a:r>
            <a:r>
              <a:rPr lang="en-US" altLang="en-US">
                <a:ea typeface="ＭＳ Ｐゴシック" panose="020B0600070205080204" pitchFamily="34" charset="-128"/>
              </a:rPr>
              <a:t>if you do not know how the processor executes a program?</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000FF"/>
                </a:solidFill>
                <a:ea typeface="ＭＳ Ｐゴシック" panose="020B0600070205080204" pitchFamily="34" charset="-128"/>
              </a:rPr>
              <a:t>fix the problem </a:t>
            </a:r>
            <a:r>
              <a:rPr lang="en-US" altLang="en-US">
                <a:ea typeface="ＭＳ Ｐゴシック" panose="020B0600070205080204" pitchFamily="34" charset="-128"/>
              </a:rPr>
              <a:t>without knowing what is happening “underneath”, i.e., inside the microarchitecture?</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fix the problem well/fundamentally </a:t>
            </a:r>
            <a:r>
              <a:rPr lang="en-US" altLang="en-US">
                <a:ea typeface="ＭＳ Ｐゴシック" panose="020B0600070205080204" pitchFamily="34" charset="-128"/>
              </a:rPr>
              <a:t>without knowing both software and hardware design?</a:t>
            </a:r>
          </a:p>
          <a:p>
            <a:endParaRPr lang="en-US" altLang="en-US">
              <a:ea typeface="ＭＳ Ｐゴシック" panose="020B0600070205080204" pitchFamily="34" charset="-128"/>
            </a:endParaRPr>
          </a:p>
          <a:p>
            <a:r>
              <a:rPr lang="en-US" altLang="en-US">
                <a:ea typeface="ＭＳ Ｐゴシック" panose="020B0600070205080204" pitchFamily="34" charset="-128"/>
              </a:rPr>
              <a:t>Can you </a:t>
            </a:r>
            <a:r>
              <a:rPr lang="en-US" altLang="en-US">
                <a:solidFill>
                  <a:srgbClr val="0432FF"/>
                </a:solidFill>
                <a:ea typeface="ＭＳ Ｐゴシック" panose="020B0600070205080204" pitchFamily="34" charset="-128"/>
              </a:rPr>
              <a:t>construct this attack or similar attacks </a:t>
            </a:r>
            <a:r>
              <a:rPr lang="en-US" altLang="en-US">
                <a:ea typeface="ＭＳ Ｐゴシック" panose="020B0600070205080204" pitchFamily="34" charset="-128"/>
              </a:rPr>
              <a:t>without knowing what is happening underneath? </a:t>
            </a:r>
          </a:p>
        </p:txBody>
      </p:sp>
      <p:sp>
        <p:nvSpPr>
          <p:cNvPr id="134147" name="Slide Number Placeholder 3">
            <a:extLst>
              <a:ext uri="{FF2B5EF4-FFF2-40B4-BE49-F238E27FC236}">
                <a16:creationId xmlns:a16="http://schemas.microsoft.com/office/drawing/2014/main" id="{A078B464-D40E-5E4C-B8CA-AE37EC6304E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1F8E3E1-42FA-7648-B726-EF64DADF790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482518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AE1B24DB-7075-3E45-8E19-2DC2A819A432}"/>
              </a:ext>
            </a:extLst>
          </p:cNvPr>
          <p:cNvSpPr>
            <a:spLocks noGrp="1" noChangeArrowheads="1"/>
          </p:cNvSpPr>
          <p:nvPr>
            <p:ph type="title"/>
          </p:nvPr>
        </p:nvSpPr>
        <p:spPr/>
        <p:txBody>
          <a:bodyPr/>
          <a:lstStyle/>
          <a:p>
            <a:r>
              <a:rPr lang="en-US" altLang="en-US">
                <a:ea typeface="ＭＳ Ｐゴシック" panose="020B0600070205080204" pitchFamily="34" charset="-128"/>
              </a:rPr>
              <a:t>Three Other Questions</a:t>
            </a:r>
          </a:p>
        </p:txBody>
      </p:sp>
      <p:sp>
        <p:nvSpPr>
          <p:cNvPr id="171010" name="Content Placeholder 2">
            <a:extLst>
              <a:ext uri="{FF2B5EF4-FFF2-40B4-BE49-F238E27FC236}">
                <a16:creationId xmlns:a16="http://schemas.microsoft.com/office/drawing/2014/main" id="{E967966C-8350-9240-8A79-E36C697854F1}"/>
              </a:ext>
            </a:extLst>
          </p:cNvPr>
          <p:cNvSpPr>
            <a:spLocks noGrp="1"/>
          </p:cNvSpPr>
          <p:nvPr>
            <p:ph idx="1"/>
          </p:nvPr>
        </p:nvSpPr>
        <p:spPr>
          <a:xfrm>
            <a:off x="228600" y="996950"/>
            <a:ext cx="8610600" cy="5194300"/>
          </a:xfrm>
        </p:spPr>
        <p:txBody>
          <a:bodyPr/>
          <a:lstStyle/>
          <a:p>
            <a:pPr>
              <a:defRPr/>
            </a:pPr>
            <a:r>
              <a:rPr lang="en-US" altLang="en-US" dirty="0">
                <a:ea typeface="ＭＳ Ｐゴシック" panose="020B0600070205080204" pitchFamily="34" charset="-128"/>
              </a:rPr>
              <a:t>What are the causes of Meltdown and </a:t>
            </a:r>
            <a:r>
              <a:rPr lang="en-US" altLang="en-US" dirty="0" err="1">
                <a:ea typeface="ＭＳ Ｐゴシック" panose="020B0600070205080204" pitchFamily="34" charset="-128"/>
              </a:rPr>
              <a:t>Spectre</a:t>
            </a:r>
            <a:r>
              <a:rPr lang="en-US" altLang="en-US" dirty="0">
                <a:ea typeface="ＭＳ Ｐゴシック" panose="020B0600070205080204" pitchFamily="34" charset="-128"/>
              </a:rPr>
              <a:t>?</a:t>
            </a:r>
          </a:p>
          <a:p>
            <a:pPr marL="0" indent="0">
              <a:buFont typeface="Wingdings" pitchFamily="2" charset="2"/>
              <a:buNone/>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can we prevent them (while keeping the performance benefits of speculative execution)?</a:t>
            </a:r>
          </a:p>
          <a:p>
            <a:pPr lvl="1">
              <a:defRPr/>
            </a:pPr>
            <a:r>
              <a:rPr lang="en-US" altLang="en-US" dirty="0">
                <a:ea typeface="ＭＳ Ｐゴシック" panose="020B0600070205080204" pitchFamily="34" charset="-128"/>
              </a:rPr>
              <a:t>Software changes?</a:t>
            </a:r>
          </a:p>
          <a:p>
            <a:pPr lvl="1">
              <a:defRPr/>
            </a:pPr>
            <a:r>
              <a:rPr lang="en-US" altLang="en-US" dirty="0">
                <a:ea typeface="ＭＳ Ｐゴシック" panose="020B0600070205080204" pitchFamily="34" charset="-128"/>
              </a:rPr>
              <a:t>Operating system changes?</a:t>
            </a:r>
          </a:p>
          <a:p>
            <a:pPr lvl="1">
              <a:defRPr/>
            </a:pPr>
            <a:r>
              <a:rPr lang="en-US" altLang="en-US" dirty="0">
                <a:ea typeface="ＭＳ Ｐゴシック" panose="020B0600070205080204" pitchFamily="34" charset="-128"/>
              </a:rPr>
              <a:t>Instruction set architecture changes?</a:t>
            </a:r>
          </a:p>
          <a:p>
            <a:pPr lvl="1">
              <a:defRPr/>
            </a:pPr>
            <a:r>
              <a:rPr lang="en-US" altLang="en-US" dirty="0">
                <a:ea typeface="ＭＳ Ｐゴシック" panose="020B0600070205080204" pitchFamily="34" charset="-128"/>
              </a:rPr>
              <a:t>Microarchitecture/hardware changes?</a:t>
            </a:r>
          </a:p>
          <a:p>
            <a:pPr lvl="1">
              <a:defRPr/>
            </a:pPr>
            <a:r>
              <a:rPr lang="en-US" altLang="en-US" dirty="0">
                <a:ea typeface="ＭＳ Ｐゴシック" panose="020B0600070205080204" pitchFamily="34" charset="-128"/>
              </a:rPr>
              <a:t>Changes at multiple layers, done cooperatively?</a:t>
            </a:r>
          </a:p>
          <a:p>
            <a:pPr lvl="1">
              <a:defRPr/>
            </a:pPr>
            <a:r>
              <a:rPr lang="en-US" altLang="en-US" dirty="0">
                <a:ea typeface="ＭＳ Ｐゴシック" panose="020B0600070205080204" pitchFamily="34" charset="-128"/>
              </a:rPr>
              <a:t>…</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How do we design high-performance processors that do not leak information via side channels?</a:t>
            </a:r>
          </a:p>
        </p:txBody>
      </p:sp>
      <p:sp>
        <p:nvSpPr>
          <p:cNvPr id="135171" name="Slide Number Placeholder 3">
            <a:extLst>
              <a:ext uri="{FF2B5EF4-FFF2-40B4-BE49-F238E27FC236}">
                <a16:creationId xmlns:a16="http://schemas.microsoft.com/office/drawing/2014/main" id="{8C36E4A1-6191-604A-AEF1-53B5CFEA7F2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8D5F1D4-7907-F74B-B5AE-D82F3A113AF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310716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10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10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101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101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1010">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1010">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710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a:extLst>
              <a:ext uri="{FF2B5EF4-FFF2-40B4-BE49-F238E27FC236}">
                <a16:creationId xmlns:a16="http://schemas.microsoft.com/office/drawing/2014/main" id="{BDBCD486-D55E-4148-BB1B-84204CF9EFFD}"/>
              </a:ext>
            </a:extLst>
          </p:cNvPr>
          <p:cNvSpPr>
            <a:spLocks noGrp="1" noChangeArrowheads="1"/>
          </p:cNvSpPr>
          <p:nvPr>
            <p:ph type="title"/>
          </p:nvPr>
        </p:nvSpPr>
        <p:spPr/>
        <p:txBody>
          <a:bodyPr/>
          <a:lstStyle/>
          <a:p>
            <a:r>
              <a:rPr lang="en-US" altLang="en-US" sz="3600">
                <a:ea typeface="ＭＳ Ｐゴシック" panose="020B0600070205080204" pitchFamily="34" charset="-128"/>
              </a:rPr>
              <a:t>Meltdown/Spectre Span Across the Hierarchy</a:t>
            </a:r>
          </a:p>
        </p:txBody>
      </p:sp>
      <p:sp>
        <p:nvSpPr>
          <p:cNvPr id="136194" name="Content Placeholder 2">
            <a:extLst>
              <a:ext uri="{FF2B5EF4-FFF2-40B4-BE49-F238E27FC236}">
                <a16:creationId xmlns:a16="http://schemas.microsoft.com/office/drawing/2014/main" id="{89410C43-F3A7-C243-995F-097F87D073A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427456CD-5DD1-CF4B-A5E1-C95B8A39001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D4F30-02D0-E848-875B-3EC093A92447}"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36196" name="Text Box 17">
            <a:extLst>
              <a:ext uri="{FF2B5EF4-FFF2-40B4-BE49-F238E27FC236}">
                <a16:creationId xmlns:a16="http://schemas.microsoft.com/office/drawing/2014/main" id="{CAF4759A-C5DD-694A-BBAE-DBF096F42281}"/>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36197" name="Text Box 18">
            <a:extLst>
              <a:ext uri="{FF2B5EF4-FFF2-40B4-BE49-F238E27FC236}">
                <a16:creationId xmlns:a16="http://schemas.microsoft.com/office/drawing/2014/main" id="{D59734D5-0673-8940-9766-A1AC671E9C8F}"/>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136198" name="Text Box 19">
            <a:extLst>
              <a:ext uri="{FF2B5EF4-FFF2-40B4-BE49-F238E27FC236}">
                <a16:creationId xmlns:a16="http://schemas.microsoft.com/office/drawing/2014/main" id="{38BF8E82-B7FC-3048-B349-D2D37507219D}"/>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36199" name="Text Box 20">
            <a:extLst>
              <a:ext uri="{FF2B5EF4-FFF2-40B4-BE49-F238E27FC236}">
                <a16:creationId xmlns:a16="http://schemas.microsoft.com/office/drawing/2014/main" id="{4B5B8542-1B0D-7C42-8415-F0A339E7ED7A}"/>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36200" name="Text Box 21">
            <a:extLst>
              <a:ext uri="{FF2B5EF4-FFF2-40B4-BE49-F238E27FC236}">
                <a16:creationId xmlns:a16="http://schemas.microsoft.com/office/drawing/2014/main" id="{1CCB5B0F-E24D-AF47-8789-F1AC5D3924CE}"/>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9EDEC2A9-0063-9744-B5A5-31EB3410E433}"/>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36202" name="Text Box 23">
            <a:extLst>
              <a:ext uri="{FF2B5EF4-FFF2-40B4-BE49-F238E27FC236}">
                <a16:creationId xmlns:a16="http://schemas.microsoft.com/office/drawing/2014/main" id="{7EE88F76-54D7-A148-8778-4303F466815E}"/>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36203" name="Text Box 24">
            <a:extLst>
              <a:ext uri="{FF2B5EF4-FFF2-40B4-BE49-F238E27FC236}">
                <a16:creationId xmlns:a16="http://schemas.microsoft.com/office/drawing/2014/main" id="{4EE0FC04-ECE6-994F-ACF1-9E12DE8EB047}"/>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F1FAB67C-BD16-3841-ADC1-94DE4FED4887}"/>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36205" name="Text Box 23">
            <a:extLst>
              <a:ext uri="{FF2B5EF4-FFF2-40B4-BE49-F238E27FC236}">
                <a16:creationId xmlns:a16="http://schemas.microsoft.com/office/drawing/2014/main" id="{89D64C16-BC83-DD4B-BF9A-206B6671D58F}"/>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36206" name="TextBox 14">
            <a:extLst>
              <a:ext uri="{FF2B5EF4-FFF2-40B4-BE49-F238E27FC236}">
                <a16:creationId xmlns:a16="http://schemas.microsoft.com/office/drawing/2014/main" id="{A02FC2F4-CC60-4841-A851-A8A473101430}"/>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rPr>
              <a:t>Computer Architecture (narrow view)</a:t>
            </a:r>
          </a:p>
        </p:txBody>
      </p:sp>
      <p:sp>
        <p:nvSpPr>
          <p:cNvPr id="16" name="Rounded Rectangle 15">
            <a:extLst>
              <a:ext uri="{FF2B5EF4-FFF2-40B4-BE49-F238E27FC236}">
                <a16:creationId xmlns:a16="http://schemas.microsoft.com/office/drawing/2014/main" id="{B3E920F1-5632-A24F-B6F7-7444D3BCD911}"/>
              </a:ext>
            </a:extLst>
          </p:cNvPr>
          <p:cNvSpPr>
            <a:spLocks noChangeArrowheads="1"/>
          </p:cNvSpPr>
          <p:nvPr/>
        </p:nvSpPr>
        <p:spPr bwMode="auto">
          <a:xfrm rot="5400000">
            <a:off x="3332957" y="2201069"/>
            <a:ext cx="1846262" cy="2286000"/>
          </a:xfrm>
          <a:prstGeom prst="roundRect">
            <a:avLst>
              <a:gd name="adj" fmla="val 16667"/>
            </a:avLst>
          </a:prstGeom>
          <a:noFill/>
          <a:ln w="44450">
            <a:solidFill>
              <a:srgbClr val="0000FF"/>
            </a:solidFill>
            <a:round/>
            <a:headEnd/>
            <a:tailEnd/>
          </a:ln>
          <a:extLst>
            <a:ext uri="{909E8E84-426E-40dd-AFC4-6F175D3DCCD1}"/>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endParaRPr>
          </a:p>
        </p:txBody>
      </p:sp>
      <p:sp>
        <p:nvSpPr>
          <p:cNvPr id="136208" name="TextBox 16">
            <a:extLst>
              <a:ext uri="{FF2B5EF4-FFF2-40B4-BE49-F238E27FC236}">
                <a16:creationId xmlns:a16="http://schemas.microsoft.com/office/drawing/2014/main" id="{B15F3376-77B0-8348-8C84-16D5C5182E04}"/>
              </a:ext>
            </a:extLst>
          </p:cNvPr>
          <p:cNvSpPr txBox="1">
            <a:spLocks noChangeArrowheads="1"/>
          </p:cNvSpPr>
          <p:nvPr/>
        </p:nvSpPr>
        <p:spPr bwMode="auto">
          <a:xfrm>
            <a:off x="-31750" y="3284538"/>
            <a:ext cx="31242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Computer Architecture (expanded view)</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Meltdown/Spectre problem and solution space</a:t>
            </a: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62472660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84C3EF5E-620D-7D4C-92EE-66A959A6A149}"/>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310274" name="Content Placeholder 2">
            <a:extLst>
              <a:ext uri="{FF2B5EF4-FFF2-40B4-BE49-F238E27FC236}">
                <a16:creationId xmlns:a16="http://schemas.microsoft.com/office/drawing/2014/main" id="{F294A439-C5C1-6B4C-B791-F646C68AD2A8}"/>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137219" name="Slide Number Placeholder 3">
            <a:extLst>
              <a:ext uri="{FF2B5EF4-FFF2-40B4-BE49-F238E27FC236}">
                <a16:creationId xmlns:a16="http://schemas.microsoft.com/office/drawing/2014/main" id="{4161FCAF-1495-C441-9E66-E6FC360297A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429286-365C-4449-84B9-C3D822B33CC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957525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027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02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516CE79A-44A9-0A4C-B996-9850F3BED111}"/>
              </a:ext>
            </a:extLst>
          </p:cNvPr>
          <p:cNvSpPr>
            <a:spLocks noGrp="1" noChangeArrowheads="1"/>
          </p:cNvSpPr>
          <p:nvPr>
            <p:ph type="title"/>
          </p:nvPr>
        </p:nvSpPr>
        <p:spPr>
          <a:xfrm>
            <a:off x="228600" y="152400"/>
            <a:ext cx="8915400" cy="1066800"/>
          </a:xfrm>
        </p:spPr>
        <p:txBody>
          <a:bodyPr/>
          <a:lstStyle/>
          <a:p>
            <a:r>
              <a:rPr lang="en-US" altLang="en-US">
                <a:ea typeface="ＭＳ Ｐゴシック" panose="020B0600070205080204" pitchFamily="34" charset="-128"/>
              </a:rPr>
              <a:t>… and Also Understand/Critique Cartoons!</a:t>
            </a:r>
          </a:p>
        </p:txBody>
      </p:sp>
      <p:sp>
        <p:nvSpPr>
          <p:cNvPr id="138242" name="Content Placeholder 2">
            <a:extLst>
              <a:ext uri="{FF2B5EF4-FFF2-40B4-BE49-F238E27FC236}">
                <a16:creationId xmlns:a16="http://schemas.microsoft.com/office/drawing/2014/main" id="{8DA19418-84B1-B342-8CFF-03C34CEA0D75}"/>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138243" name="Slide Number Placeholder 3">
            <a:extLst>
              <a:ext uri="{FF2B5EF4-FFF2-40B4-BE49-F238E27FC236}">
                <a16:creationId xmlns:a16="http://schemas.microsoft.com/office/drawing/2014/main" id="{99B33F8C-97E2-E74A-8A7B-34B28CE86BC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91AD415-4B2C-DB46-A21D-45BEE171C02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38244" name="Picture 4">
            <a:extLst>
              <a:ext uri="{FF2B5EF4-FFF2-40B4-BE49-F238E27FC236}">
                <a16:creationId xmlns:a16="http://schemas.microsoft.com/office/drawing/2014/main" id="{F6E66E52-5641-024E-AC13-8034EA3486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763" y="931863"/>
            <a:ext cx="5756275"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5" name="TextBox 5">
            <a:extLst>
              <a:ext uri="{FF2B5EF4-FFF2-40B4-BE49-F238E27FC236}">
                <a16:creationId xmlns:a16="http://schemas.microsoft.com/office/drawing/2014/main" id="{101466A4-17F7-6E42-BC16-8239696ADD29}"/>
              </a:ext>
            </a:extLst>
          </p:cNvPr>
          <p:cNvSpPr txBox="1">
            <a:spLocks noChangeArrowheads="1"/>
          </p:cNvSpPr>
          <p:nvPr/>
        </p:nvSpPr>
        <p:spPr bwMode="auto">
          <a:xfrm>
            <a:off x="3187700" y="6543675"/>
            <a:ext cx="2692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3"/>
              </a:rPr>
              <a:t>https://xkcd.com/1938/</a:t>
            </a: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Tree>
    <p:extLst>
      <p:ext uri="{BB962C8B-B14F-4D97-AF65-F5344CB8AC3E}">
        <p14:creationId xmlns:p14="http://schemas.microsoft.com/office/powerpoint/2010/main" val="153408471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A10BDDAE-F10C-984C-B6D2-804181B5F23B}"/>
              </a:ext>
            </a:extLst>
          </p:cNvPr>
          <p:cNvSpPr>
            <a:spLocks noGrp="1" noChangeArrowheads="1"/>
          </p:cNvSpPr>
          <p:nvPr>
            <p:ph type="title"/>
          </p:nvPr>
        </p:nvSpPr>
        <p:spPr>
          <a:xfrm>
            <a:off x="152400" y="152400"/>
            <a:ext cx="9144000" cy="1066800"/>
          </a:xfrm>
        </p:spPr>
        <p:txBody>
          <a:bodyPr/>
          <a:lstStyle/>
          <a:p>
            <a:r>
              <a:rPr lang="en-US" altLang="en-US" sz="3800">
                <a:ea typeface="ＭＳ Ｐゴシック" panose="020B0600070205080204" pitchFamily="34" charset="-128"/>
              </a:rPr>
              <a:t>An Important Note: Design Goal and Mindset</a:t>
            </a:r>
          </a:p>
        </p:txBody>
      </p:sp>
      <p:sp>
        <p:nvSpPr>
          <p:cNvPr id="3" name="Content Placeholder 2">
            <a:extLst>
              <a:ext uri="{FF2B5EF4-FFF2-40B4-BE49-F238E27FC236}">
                <a16:creationId xmlns:a16="http://schemas.microsoft.com/office/drawing/2014/main" id="{9088CD54-A582-9747-9F87-BF79622620D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Design goal of a system determines the design mindset and evaluation metrics</a:t>
            </a:r>
          </a:p>
          <a:p>
            <a:endParaRPr lang="en-US" altLang="en-US">
              <a:ea typeface="ＭＳ Ｐゴシック" panose="020B0600070205080204" pitchFamily="34" charset="-128"/>
            </a:endParaRPr>
          </a:p>
          <a:p>
            <a:r>
              <a:rPr lang="en-US" altLang="en-US">
                <a:ea typeface="ＭＳ Ｐゴシック" panose="020B0600070205080204" pitchFamily="34" charset="-128"/>
              </a:rPr>
              <a:t>Meltdown and Spectre are there because the design goal of cutting-edge processors (employed everywhere in our lives)</a:t>
            </a:r>
          </a:p>
          <a:p>
            <a:pPr lvl="1"/>
            <a:r>
              <a:rPr lang="en-US" altLang="en-US">
                <a:ea typeface="ＭＳ Ｐゴシック" panose="020B0600070205080204" pitchFamily="34" charset="-128"/>
              </a:rPr>
              <a:t>has mainly been focused on </a:t>
            </a:r>
            <a:r>
              <a:rPr lang="en-US" altLang="en-US">
                <a:solidFill>
                  <a:srgbClr val="0432FF"/>
                </a:solidFill>
                <a:ea typeface="ＭＳ Ｐゴシック" panose="020B0600070205080204" pitchFamily="34" charset="-128"/>
              </a:rPr>
              <a:t>high performance and low energy </a:t>
            </a:r>
            <a:r>
              <a:rPr lang="en-US" altLang="en-US">
                <a:ea typeface="ＭＳ Ｐゴシック" panose="020B0600070205080204" pitchFamily="34" charset="-128"/>
              </a:rPr>
              <a:t>(relatively recently)</a:t>
            </a:r>
          </a:p>
          <a:p>
            <a:pPr lvl="1"/>
            <a:r>
              <a:rPr lang="en-US" altLang="en-US">
                <a:ea typeface="ＭＳ Ｐゴシック" panose="020B0600070205080204" pitchFamily="34" charset="-128"/>
              </a:rPr>
              <a:t>has </a:t>
            </a:r>
            <a:r>
              <a:rPr lang="en-US" altLang="en-US">
                <a:solidFill>
                  <a:srgbClr val="0432FF"/>
                </a:solidFill>
                <a:ea typeface="ＭＳ Ｐゴシック" panose="020B0600070205080204" pitchFamily="34" charset="-128"/>
              </a:rPr>
              <a:t>not included security </a:t>
            </a:r>
            <a:r>
              <a:rPr lang="en-US" altLang="en-US">
                <a:ea typeface="ＭＳ Ｐゴシック" panose="020B0600070205080204" pitchFamily="34" charset="-128"/>
              </a:rPr>
              <a:t>(or information leakage) as an important constraint</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Incorporating security as a first-class constraint and “metric” into (hardware) design and education is critical in today’s world</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39267" name="Slide Number Placeholder 3">
            <a:extLst>
              <a:ext uri="{FF2B5EF4-FFF2-40B4-BE49-F238E27FC236}">
                <a16:creationId xmlns:a16="http://schemas.microsoft.com/office/drawing/2014/main" id="{4FED24FC-D9F0-3643-9CE9-017C8F9B3754}"/>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19FE3F-722B-7040-919B-DACEA94C4BC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298390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9D67405E-1DFC-8B40-A113-1EB7ADB9D38C}"/>
              </a:ext>
            </a:extLst>
          </p:cNvPr>
          <p:cNvSpPr>
            <a:spLocks noGrp="1" noChangeArrowheads="1"/>
          </p:cNvSpPr>
          <p:nvPr>
            <p:ph type="title"/>
          </p:nvPr>
        </p:nvSpPr>
        <p:spPr/>
        <p:txBody>
          <a:bodyPr/>
          <a:lstStyle/>
          <a:p>
            <a:r>
              <a:rPr lang="en-US" altLang="en-US">
                <a:ea typeface="ＭＳ Ｐゴシック" panose="020B0600070205080204" pitchFamily="34" charset="-128"/>
              </a:rPr>
              <a:t>Design Mindset</a:t>
            </a:r>
          </a:p>
        </p:txBody>
      </p:sp>
      <p:sp>
        <p:nvSpPr>
          <p:cNvPr id="4" name="Slide Number Placeholder 3">
            <a:extLst>
              <a:ext uri="{FF2B5EF4-FFF2-40B4-BE49-F238E27FC236}">
                <a16:creationId xmlns:a16="http://schemas.microsoft.com/office/drawing/2014/main" id="{D139ACC6-FA72-D949-B9B6-B13B8C4802F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5653A4-7CFA-EC42-B29F-6C29E38F12A8}"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charset="-128"/>
              <a:cs typeface="+mn-cs"/>
            </a:endParaRPr>
          </a:p>
        </p:txBody>
      </p:sp>
      <p:sp>
        <p:nvSpPr>
          <p:cNvPr id="5" name="Rectangle 4">
            <a:extLst>
              <a:ext uri="{FF2B5EF4-FFF2-40B4-BE49-F238E27FC236}">
                <a16:creationId xmlns:a16="http://schemas.microsoft.com/office/drawing/2014/main" id="{7D11D5EC-A92C-0640-BA50-8F26A2C674B8}"/>
              </a:ext>
            </a:extLst>
          </p:cNvPr>
          <p:cNvSpPr/>
          <p:nvPr/>
        </p:nvSpPr>
        <p:spPr>
          <a:xfrm>
            <a:off x="1547813" y="6524625"/>
            <a:ext cx="6534150" cy="24765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ＭＳ Ｐゴシック" panose="020B0600070205080204" pitchFamily="34" charset="-128"/>
                <a:cs typeface="Calibri"/>
              </a:rPr>
              <a:t>Source: https://s-media-cache-ak0.pinimg.com/originals/48/09/54/4809543a9c7700246a0cf8acdae27abf.jpg</a:t>
            </a:r>
          </a:p>
        </p:txBody>
      </p:sp>
      <p:pic>
        <p:nvPicPr>
          <p:cNvPr id="223236" name="Picture 5" descr="ny-workers-security.jpg">
            <a:extLst>
              <a:ext uri="{FF2B5EF4-FFF2-40B4-BE49-F238E27FC236}">
                <a16:creationId xmlns:a16="http://schemas.microsoft.com/office/drawing/2014/main" id="{B9DDFB04-2AA2-1D44-B0B5-60EC1002E2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44000"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4C2B09F-B96C-484E-86F2-3E5B2725FEAF}"/>
              </a:ext>
            </a:extLst>
          </p:cNvPr>
          <p:cNvSpPr txBox="1"/>
          <p:nvPr/>
        </p:nvSpPr>
        <p:spPr>
          <a:xfrm>
            <a:off x="250825" y="5775325"/>
            <a:ext cx="863123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Security is about preventing unforeseen consequences</a:t>
            </a:r>
          </a:p>
        </p:txBody>
      </p:sp>
    </p:spTree>
    <p:extLst>
      <p:ext uri="{BB962C8B-B14F-4D97-AF65-F5344CB8AC3E}">
        <p14:creationId xmlns:p14="http://schemas.microsoft.com/office/powerpoint/2010/main" val="3558713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FBFBE556-FE24-FE4C-BD99-53B36101984B}"/>
              </a:ext>
            </a:extLst>
          </p:cNvPr>
          <p:cNvSpPr>
            <a:spLocks noGrp="1" noChangeArrowheads="1"/>
          </p:cNvSpPr>
          <p:nvPr>
            <p:ph type="title"/>
          </p:nvPr>
        </p:nvSpPr>
        <p:spPr/>
        <p:txBody>
          <a:bodyPr/>
          <a:lstStyle/>
          <a:p>
            <a:r>
              <a:rPr lang="en-US" altLang="en-US">
                <a:ea typeface="ＭＳ Ｐゴシック" panose="020B0600070205080204" pitchFamily="34" charset="-128"/>
              </a:rPr>
              <a:t>Two Other Goals of This Course</a:t>
            </a:r>
          </a:p>
        </p:txBody>
      </p:sp>
      <p:sp>
        <p:nvSpPr>
          <p:cNvPr id="3" name="Content Placeholder 2">
            <a:extLst>
              <a:ext uri="{FF2B5EF4-FFF2-40B4-BE49-F238E27FC236}">
                <a16:creationId xmlns:a16="http://schemas.microsoft.com/office/drawing/2014/main" id="{A250C240-05E0-B149-9A98-9843262E3EE2}"/>
              </a:ext>
            </a:extLst>
          </p:cNvPr>
          <p:cNvSpPr>
            <a:spLocks noGrp="1" noChangeArrowheads="1"/>
          </p:cNvSpPr>
          <p:nvPr>
            <p:ph idx="1"/>
          </p:nvPr>
        </p:nvSpPr>
        <p:spPr>
          <a:xfrm>
            <a:off x="228600" y="996950"/>
            <a:ext cx="8610600" cy="5194300"/>
          </a:xfrm>
        </p:spPr>
        <p:txBody>
          <a:bodyPr/>
          <a:lstStyle/>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critically</a:t>
            </a:r>
          </a:p>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endParaRPr lang="en-US" altLang="en-US">
              <a:ea typeface="ＭＳ Ｐゴシック" panose="020B0600070205080204" pitchFamily="34" charset="-128"/>
            </a:endParaRPr>
          </a:p>
          <a:p>
            <a:pPr>
              <a:buFont typeface="Wingdings" pitchFamily="2" charset="2"/>
              <a:buChar char="q"/>
            </a:pPr>
            <a:r>
              <a:rPr lang="en-US" altLang="en-US">
                <a:ea typeface="ＭＳ Ｐゴシック" panose="020B0600070205080204" pitchFamily="34" charset="-128"/>
              </a:rPr>
              <a:t>Enable you to </a:t>
            </a:r>
            <a:r>
              <a:rPr lang="en-US" altLang="en-US">
                <a:solidFill>
                  <a:srgbClr val="FF0000"/>
                </a:solidFill>
                <a:ea typeface="ＭＳ Ｐゴシック" panose="020B0600070205080204" pitchFamily="34" charset="-128"/>
              </a:rPr>
              <a:t>think broadly</a:t>
            </a:r>
          </a:p>
          <a:p>
            <a:endParaRPr lang="en-US" altLang="en-US">
              <a:ea typeface="ＭＳ Ｐゴシック" panose="020B0600070205080204" pitchFamily="34" charset="-128"/>
            </a:endParaRPr>
          </a:p>
        </p:txBody>
      </p:sp>
      <p:sp>
        <p:nvSpPr>
          <p:cNvPr id="140291" name="Slide Number Placeholder 3">
            <a:extLst>
              <a:ext uri="{FF2B5EF4-FFF2-40B4-BE49-F238E27FC236}">
                <a16:creationId xmlns:a16="http://schemas.microsoft.com/office/drawing/2014/main" id="{01422E6B-9A7C-0049-A450-645C0D98E69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82EE9C6-27B2-3648-A937-B4637F9DF6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724761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a:extLst>
              <a:ext uri="{FF2B5EF4-FFF2-40B4-BE49-F238E27FC236}">
                <a16:creationId xmlns:a16="http://schemas.microsoft.com/office/drawing/2014/main" id="{49DE8288-34B0-E64E-B751-F77E096CDE2F}"/>
              </a:ext>
            </a:extLst>
          </p:cNvPr>
          <p:cNvSpPr>
            <a:spLocks noGrp="1" noChangeArrowheads="1"/>
          </p:cNvSpPr>
          <p:nvPr>
            <p:ph type="title"/>
          </p:nvPr>
        </p:nvSpPr>
        <p:spPr/>
        <p:txBody>
          <a:bodyPr/>
          <a:lstStyle/>
          <a:p>
            <a:r>
              <a:rPr lang="en-US" altLang="en-US">
                <a:ea typeface="ＭＳ Ｐゴシック" panose="020B0600070205080204" pitchFamily="34" charset="-128"/>
              </a:rPr>
              <a:t>To Learn and Discover Further</a:t>
            </a:r>
          </a:p>
        </p:txBody>
      </p:sp>
      <p:sp>
        <p:nvSpPr>
          <p:cNvPr id="3" name="Content Placeholder 2">
            <a:extLst>
              <a:ext uri="{FF2B5EF4-FFF2-40B4-BE49-F238E27FC236}">
                <a16:creationId xmlns:a16="http://schemas.microsoft.com/office/drawing/2014/main" id="{AA5E92E8-76D4-D24F-8505-CF79B1B9988D}"/>
              </a:ext>
            </a:extLst>
          </p:cNvPr>
          <p:cNvSpPr>
            <a:spLocks noGrp="1" noChangeArrowheads="1"/>
          </p:cNvSpPr>
          <p:nvPr>
            <p:ph idx="1"/>
          </p:nvPr>
        </p:nvSpPr>
        <p:spPr>
          <a:xfrm>
            <a:off x="228600" y="1054100"/>
            <a:ext cx="8915400" cy="5194300"/>
          </a:xfrm>
        </p:spPr>
        <p:txBody>
          <a:bodyPr/>
          <a:lstStyle/>
          <a:p>
            <a:r>
              <a:rPr lang="en-US" altLang="en-US" dirty="0">
                <a:ea typeface="ＭＳ Ｐゴシック" panose="020B0600070205080204" pitchFamily="34" charset="-128"/>
              </a:rPr>
              <a:t>High-level Video by RedHat</a:t>
            </a:r>
          </a:p>
          <a:p>
            <a:pPr lvl="1"/>
            <a:r>
              <a:rPr lang="en-US" altLang="en-US" dirty="0">
                <a:ea typeface="ＭＳ Ｐゴシック" panose="020B0600070205080204" pitchFamily="34" charset="-128"/>
                <a:hlinkClick r:id="rId2"/>
              </a:rPr>
              <a:t>https://www.youtube.com/watch?v=syAdX44pokE</a:t>
            </a:r>
            <a:r>
              <a:rPr lang="en-US" altLang="en-US" dirty="0">
                <a:ea typeface="ＭＳ Ｐゴシック" panose="020B0600070205080204" pitchFamily="34" charset="-128"/>
              </a:rPr>
              <a:t> </a:t>
            </a:r>
          </a:p>
          <a:p>
            <a:pPr lvl="1"/>
            <a:endParaRPr lang="en-US" altLang="en-US" dirty="0">
              <a:ea typeface="ＭＳ Ｐゴシック" panose="020B0600070205080204" pitchFamily="34" charset="-128"/>
            </a:endParaRPr>
          </a:p>
          <a:p>
            <a:r>
              <a:rPr lang="en-US" altLang="en-US" dirty="0">
                <a:ea typeface="ＭＳ Ｐゴシック" panose="020B0600070205080204" pitchFamily="34" charset="-128"/>
              </a:rPr>
              <a:t>A bit lower-level, comprehensive explanation by Y. </a:t>
            </a:r>
            <a:r>
              <a:rPr lang="en-US" altLang="en-US" dirty="0" err="1">
                <a:ea typeface="ＭＳ Ｐゴシック" panose="020B0600070205080204" pitchFamily="34" charset="-128"/>
              </a:rPr>
              <a:t>Vigfusson</a:t>
            </a:r>
            <a:endParaRPr lang="en-US" altLang="en-US" dirty="0">
              <a:ea typeface="ＭＳ Ｐゴシック" panose="020B0600070205080204" pitchFamily="34" charset="-128"/>
            </a:endParaRPr>
          </a:p>
          <a:p>
            <a:pPr lvl="1"/>
            <a:r>
              <a:rPr lang="en-US" altLang="en-US" dirty="0">
                <a:ea typeface="ＭＳ Ｐゴシック" panose="020B0600070205080204" pitchFamily="34" charset="-128"/>
                <a:hlinkClick r:id="rId3"/>
              </a:rPr>
              <a:t>https://www.youtube.com/watch?v=mgAN4w7LH2o</a:t>
            </a:r>
            <a:r>
              <a:rPr lang="en-US" altLang="en-US" dirty="0">
                <a:ea typeface="ＭＳ Ｐゴシック" panose="020B0600070205080204" pitchFamily="34" charset="-128"/>
              </a:rPr>
              <a: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Keep attending lectures and taking in all the material</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Go and talk with myself in the future</a:t>
            </a:r>
          </a:p>
          <a:p>
            <a:pPr lvl="1"/>
            <a:r>
              <a:rPr lang="en-US" altLang="en-US" dirty="0">
                <a:ea typeface="ＭＳ Ｐゴシック" panose="020B0600070205080204" pitchFamily="34" charset="-128"/>
              </a:rPr>
              <a:t>I have many bachelor’s/master’s projects on hardware security</a:t>
            </a:r>
          </a:p>
          <a:p>
            <a:pPr lvl="1"/>
            <a:r>
              <a:rPr lang="en-US" altLang="en-US" dirty="0">
                <a:solidFill>
                  <a:srgbClr val="0432FF"/>
                </a:solidFill>
                <a:ea typeface="ＭＳ Ｐゴシック" panose="020B0600070205080204" pitchFamily="34" charset="-128"/>
              </a:rPr>
              <a:t>“Fundamentally secure computing architectures” </a:t>
            </a:r>
            <a:r>
              <a:rPr lang="en-US" altLang="en-US" dirty="0">
                <a:ea typeface="ＭＳ Ｐゴシック" panose="020B0600070205080204" pitchFamily="34" charset="-128"/>
              </a:rPr>
              <a:t>is a key direction of scientific investigation and design</a:t>
            </a:r>
          </a:p>
        </p:txBody>
      </p:sp>
      <p:sp>
        <p:nvSpPr>
          <p:cNvPr id="141315" name="Slide Number Placeholder 3">
            <a:extLst>
              <a:ext uri="{FF2B5EF4-FFF2-40B4-BE49-F238E27FC236}">
                <a16:creationId xmlns:a16="http://schemas.microsoft.com/office/drawing/2014/main" id="{81A4BEAC-83E6-734F-8839-D11918519595}"/>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FE4F7BC-684A-F344-A72B-68C8DE3A7BC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79995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EDCC1D22-A19B-5D48-8966-FC3630B24ACC}"/>
              </a:ext>
            </a:extLst>
          </p:cNvPr>
          <p:cNvSpPr>
            <a:spLocks noGrp="1" noChangeArrowheads="1"/>
          </p:cNvSpPr>
          <p:nvPr>
            <p:ph type="title"/>
          </p:nvPr>
        </p:nvSpPr>
        <p:spPr/>
        <p:txBody>
          <a:bodyPr/>
          <a:lstStyle/>
          <a:p>
            <a:r>
              <a:rPr lang="en-US" altLang="en-US">
                <a:ea typeface="ＭＳ Ｐゴシック" panose="020B0600070205080204" pitchFamily="34" charset="-128"/>
              </a:rPr>
              <a:t>Recall: The Transformation Hierarchy</a:t>
            </a:r>
          </a:p>
        </p:txBody>
      </p:sp>
      <p:sp>
        <p:nvSpPr>
          <p:cNvPr id="120834" name="Content Placeholder 2">
            <a:extLst>
              <a:ext uri="{FF2B5EF4-FFF2-40B4-BE49-F238E27FC236}">
                <a16:creationId xmlns:a16="http://schemas.microsoft.com/office/drawing/2014/main" id="{C7C440E5-CF07-E643-960E-567987E8D9FF}"/>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4" name="Slide Number Placeholder 3">
            <a:extLst>
              <a:ext uri="{FF2B5EF4-FFF2-40B4-BE49-F238E27FC236}">
                <a16:creationId xmlns:a16="http://schemas.microsoft.com/office/drawing/2014/main" id="{37DF43CB-0D2A-D345-8021-E410A25BC7C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98E021-8356-D642-AB7F-77003AC7767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62A3A358-341D-8B45-98B1-DCC368151ABA}"/>
              </a:ext>
            </a:extLst>
          </p:cNvPr>
          <p:cNvSpPr txBox="1">
            <a:spLocks noChangeArrowheads="1"/>
          </p:cNvSpPr>
          <p:nvPr/>
        </p:nvSpPr>
        <p:spPr bwMode="auto">
          <a:xfrm>
            <a:off x="3248025" y="36909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B08C172F-74D8-B14E-AABA-D5131D747C73}"/>
              </a:ext>
            </a:extLst>
          </p:cNvPr>
          <p:cNvSpPr txBox="1">
            <a:spLocks noChangeAspect="1" noChangeArrowheads="1"/>
          </p:cNvSpPr>
          <p:nvPr/>
        </p:nvSpPr>
        <p:spPr bwMode="auto">
          <a:xfrm>
            <a:off x="3248025" y="33194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SW/HW Interface</a:t>
            </a:r>
          </a:p>
        </p:txBody>
      </p:sp>
      <p:sp>
        <p:nvSpPr>
          <p:cNvPr id="7" name="Text Box 19">
            <a:extLst>
              <a:ext uri="{FF2B5EF4-FFF2-40B4-BE49-F238E27FC236}">
                <a16:creationId xmlns:a16="http://schemas.microsoft.com/office/drawing/2014/main" id="{BE2CB6F6-1B9B-494D-847B-14F8D42EC25C}"/>
              </a:ext>
            </a:extLst>
          </p:cNvPr>
          <p:cNvSpPr txBox="1">
            <a:spLocks noChangeAspect="1" noChangeArrowheads="1"/>
          </p:cNvSpPr>
          <p:nvPr/>
        </p:nvSpPr>
        <p:spPr bwMode="auto">
          <a:xfrm>
            <a:off x="3244850" y="26543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A05862C5-ADC2-AF4F-990F-739F05320F63}"/>
              </a:ext>
            </a:extLst>
          </p:cNvPr>
          <p:cNvSpPr txBox="1">
            <a:spLocks noChangeAspect="1" noChangeArrowheads="1"/>
          </p:cNvSpPr>
          <p:nvPr/>
        </p:nvSpPr>
        <p:spPr bwMode="auto">
          <a:xfrm>
            <a:off x="3244850" y="22828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4E9256DB-693E-EC4A-9065-1E569605F3F8}"/>
              </a:ext>
            </a:extLst>
          </p:cNvPr>
          <p:cNvSpPr txBox="1">
            <a:spLocks noChangeAspect="1" noChangeArrowheads="1"/>
          </p:cNvSpPr>
          <p:nvPr/>
        </p:nvSpPr>
        <p:spPr bwMode="auto">
          <a:xfrm>
            <a:off x="3244850" y="1916113"/>
            <a:ext cx="2043113" cy="366712"/>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BE29C6F6-DF5E-284F-8668-3F7EFDF030F9}"/>
              </a:ext>
            </a:extLst>
          </p:cNvPr>
          <p:cNvSpPr txBox="1">
            <a:spLocks noChangeAspect="1" noChangeArrowheads="1"/>
          </p:cNvSpPr>
          <p:nvPr/>
        </p:nvSpPr>
        <p:spPr bwMode="auto">
          <a:xfrm>
            <a:off x="3248025" y="40640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3BF7B383-B50B-9C4D-B4D4-A6545A9CCBE6}"/>
              </a:ext>
            </a:extLst>
          </p:cNvPr>
          <p:cNvSpPr txBox="1">
            <a:spLocks noChangeAspect="1" noChangeArrowheads="1"/>
          </p:cNvSpPr>
          <p:nvPr/>
        </p:nvSpPr>
        <p:spPr bwMode="auto">
          <a:xfrm>
            <a:off x="3248025" y="44354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FA4041EC-121F-9943-9909-A3F457F12E2A}"/>
              </a:ext>
            </a:extLst>
          </p:cNvPr>
          <p:cNvSpPr txBox="1">
            <a:spLocks noChangeAspect="1" noChangeArrowheads="1"/>
          </p:cNvSpPr>
          <p:nvPr/>
        </p:nvSpPr>
        <p:spPr bwMode="auto">
          <a:xfrm>
            <a:off x="3248025" y="2997200"/>
            <a:ext cx="2041525" cy="3270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System Software</a:t>
            </a:r>
          </a:p>
        </p:txBody>
      </p:sp>
      <p:sp>
        <p:nvSpPr>
          <p:cNvPr id="13" name="Rounded Rectangle 12">
            <a:extLst>
              <a:ext uri="{FF2B5EF4-FFF2-40B4-BE49-F238E27FC236}">
                <a16:creationId xmlns:a16="http://schemas.microsoft.com/office/drawing/2014/main" id="{54C9A9D5-F382-DB4E-B0C9-C0F23B5268DD}"/>
              </a:ext>
            </a:extLst>
          </p:cNvPr>
          <p:cNvSpPr>
            <a:spLocks noChangeArrowheads="1"/>
          </p:cNvSpPr>
          <p:nvPr/>
        </p:nvSpPr>
        <p:spPr bwMode="auto">
          <a:xfrm rot="5400000">
            <a:off x="3864769" y="2537619"/>
            <a:ext cx="792162" cy="2286000"/>
          </a:xfrm>
          <a:prstGeom prst="roundRect">
            <a:avLst>
              <a:gd name="adj" fmla="val 16667"/>
            </a:avLst>
          </a:prstGeom>
          <a:noFill/>
          <a:ln w="44450">
            <a:solidFill>
              <a:srgbClr val="FF66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00"/>
              </a:solidFill>
              <a:effectLst/>
              <a:uLnTx/>
              <a:uFillTx/>
              <a:latin typeface="Tahoma"/>
              <a:ea typeface="ＭＳ Ｐゴシック" panose="020B0600070205080204" pitchFamily="34" charset="-128"/>
              <a:cs typeface="+mn-cs"/>
            </a:endParaRPr>
          </a:p>
        </p:txBody>
      </p:sp>
      <p:sp>
        <p:nvSpPr>
          <p:cNvPr id="14" name="Text Box 23">
            <a:extLst>
              <a:ext uri="{FF2B5EF4-FFF2-40B4-BE49-F238E27FC236}">
                <a16:creationId xmlns:a16="http://schemas.microsoft.com/office/drawing/2014/main" id="{5A9535FF-3CD4-C94D-B256-986DBC6B3E40}"/>
              </a:ext>
            </a:extLst>
          </p:cNvPr>
          <p:cNvSpPr txBox="1">
            <a:spLocks noChangeAspect="1" noChangeArrowheads="1"/>
          </p:cNvSpPr>
          <p:nvPr/>
        </p:nvSpPr>
        <p:spPr bwMode="auto">
          <a:xfrm>
            <a:off x="3249613" y="47910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TextBox 14">
            <a:extLst>
              <a:ext uri="{FF2B5EF4-FFF2-40B4-BE49-F238E27FC236}">
                <a16:creationId xmlns:a16="http://schemas.microsoft.com/office/drawing/2014/main" id="{9896E00C-10EE-1E41-8A0D-F13902C4D4D7}"/>
              </a:ext>
            </a:extLst>
          </p:cNvPr>
          <p:cNvSpPr txBox="1">
            <a:spLocks noChangeArrowheads="1"/>
          </p:cNvSpPr>
          <p:nvPr/>
        </p:nvSpPr>
        <p:spPr bwMode="auto">
          <a:xfrm>
            <a:off x="5508625" y="3357563"/>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6600"/>
                </a:solidFill>
                <a:effectLst/>
                <a:uLnTx/>
                <a:uFillTx/>
                <a:latin typeface="Arial" panose="020B0604020202020204" pitchFamily="34" charset="0"/>
                <a:ea typeface="ＭＳ Ｐゴシック" panose="020B0600070205080204" pitchFamily="34" charset="-128"/>
                <a:cs typeface="+mn-cs"/>
              </a:rPr>
              <a:t>Computer Architecture (narrow view)</a:t>
            </a:r>
          </a:p>
        </p:txBody>
      </p:sp>
      <p:sp>
        <p:nvSpPr>
          <p:cNvPr id="16" name="Rounded Rectangle 15">
            <a:extLst>
              <a:ext uri="{FF2B5EF4-FFF2-40B4-BE49-F238E27FC236}">
                <a16:creationId xmlns:a16="http://schemas.microsoft.com/office/drawing/2014/main" id="{D2F413FA-57A9-C741-93CC-9506BEEF9FA3}"/>
              </a:ext>
            </a:extLst>
          </p:cNvPr>
          <p:cNvSpPr>
            <a:spLocks noChangeArrowheads="1"/>
          </p:cNvSpPr>
          <p:nvPr/>
        </p:nvSpPr>
        <p:spPr bwMode="auto">
          <a:xfrm rot="5400000">
            <a:off x="3140075" y="2393951"/>
            <a:ext cx="2232025" cy="2286000"/>
          </a:xfrm>
          <a:prstGeom prst="roundRect">
            <a:avLst>
              <a:gd name="adj" fmla="val 16667"/>
            </a:avLst>
          </a:prstGeom>
          <a:noFill/>
          <a:ln w="44450">
            <a:solidFill>
              <a:srgbClr val="0000FF"/>
            </a:solidFill>
            <a:round/>
            <a:headEnd/>
            <a:tailEnd/>
          </a:ln>
          <a:extLst>
            <a:ext uri="{909E8E84-426E-40dd-AFC4-6F175D3DCCD1}"/>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endParaRPr>
          </a:p>
        </p:txBody>
      </p:sp>
      <p:sp>
        <p:nvSpPr>
          <p:cNvPr id="17" name="TextBox 16">
            <a:extLst>
              <a:ext uri="{FF2B5EF4-FFF2-40B4-BE49-F238E27FC236}">
                <a16:creationId xmlns:a16="http://schemas.microsoft.com/office/drawing/2014/main" id="{B1567DC6-9AC8-C24C-9C1B-ECCD7B9B103C}"/>
              </a:ext>
            </a:extLst>
          </p:cNvPr>
          <p:cNvSpPr txBox="1">
            <a:spLocks noChangeArrowheads="1"/>
          </p:cNvSpPr>
          <p:nvPr/>
        </p:nvSpPr>
        <p:spPr bwMode="auto">
          <a:xfrm>
            <a:off x="-31750" y="3284538"/>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Computer Architecture (expanded view)</a:t>
            </a:r>
            <a:endParaRPr kumimoji="0" lang="en-US" altLang="en-US" sz="18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9971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5"/>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1">
            <a:extLst>
              <a:ext uri="{FF2B5EF4-FFF2-40B4-BE49-F238E27FC236}">
                <a16:creationId xmlns:a16="http://schemas.microsoft.com/office/drawing/2014/main" id="{7C3746B3-058D-6D48-9D0C-8514BE5697F4}"/>
              </a:ext>
            </a:extLst>
          </p:cNvPr>
          <p:cNvSpPr>
            <a:spLocks noGrp="1" noChangeArrowheads="1"/>
          </p:cNvSpPr>
          <p:nvPr>
            <p:ph type="ctrTitle"/>
          </p:nvPr>
        </p:nvSpPr>
        <p:spPr>
          <a:xfrm>
            <a:off x="914400" y="1828800"/>
            <a:ext cx="7924800" cy="1752600"/>
          </a:xfrm>
        </p:spPr>
        <p:txBody>
          <a:bodyPr/>
          <a:lstStyle/>
          <a:p>
            <a:r>
              <a:rPr lang="en-US" altLang="en-US">
                <a:ea typeface="ＭＳ Ｐゴシック" panose="020B0600070205080204" pitchFamily="34" charset="-128"/>
              </a:rPr>
              <a:t>Mystery #2:  RowHammer</a:t>
            </a:r>
          </a:p>
        </p:txBody>
      </p:sp>
      <p:sp>
        <p:nvSpPr>
          <p:cNvPr id="142338" name="Subtitle 2">
            <a:extLst>
              <a:ext uri="{FF2B5EF4-FFF2-40B4-BE49-F238E27FC236}">
                <a16:creationId xmlns:a16="http://schemas.microsoft.com/office/drawing/2014/main" id="{A811AA90-3379-BA43-86BC-C242339EEF37}"/>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42339" name="Slide Number Placeholder 3">
            <a:extLst>
              <a:ext uri="{FF2B5EF4-FFF2-40B4-BE49-F238E27FC236}">
                <a16:creationId xmlns:a16="http://schemas.microsoft.com/office/drawing/2014/main" id="{AA032CEF-4365-564C-80E2-9A4BEF44433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139C3AB-292E-2541-8AB3-DEDFAD5521DA}"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8321845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Title 1">
            <a:extLst>
              <a:ext uri="{FF2B5EF4-FFF2-40B4-BE49-F238E27FC236}">
                <a16:creationId xmlns:a16="http://schemas.microsoft.com/office/drawing/2014/main" id="{F3BD4611-1CFE-6D4D-9B12-05248D23686C}"/>
              </a:ext>
            </a:extLst>
          </p:cNvPr>
          <p:cNvSpPr>
            <a:spLocks noGrp="1"/>
          </p:cNvSpPr>
          <p:nvPr>
            <p:ph type="title"/>
          </p:nvPr>
        </p:nvSpPr>
        <p:spPr/>
        <p:txBody>
          <a:bodyPr/>
          <a:lstStyle/>
          <a:p>
            <a:r>
              <a:rPr lang="en-US" altLang="en-US" dirty="0">
                <a:ea typeface="ＭＳ Ｐゴシック" panose="020B0600070205080204" pitchFamily="34" charset="-128"/>
              </a:rPr>
              <a:t>The Story of RowHammer </a:t>
            </a:r>
          </a:p>
        </p:txBody>
      </p:sp>
      <p:sp>
        <p:nvSpPr>
          <p:cNvPr id="231426" name="Content Placeholder 2">
            <a:extLst>
              <a:ext uri="{FF2B5EF4-FFF2-40B4-BE49-F238E27FC236}">
                <a16:creationId xmlns:a16="http://schemas.microsoft.com/office/drawing/2014/main" id="{07C51491-711F-6241-8490-8DD020FDAA44}"/>
              </a:ext>
            </a:extLst>
          </p:cNvPr>
          <p:cNvSpPr>
            <a:spLocks noGrp="1"/>
          </p:cNvSpPr>
          <p:nvPr>
            <p:ph idx="1"/>
          </p:nvPr>
        </p:nvSpPr>
        <p:spPr>
          <a:xfrm>
            <a:off x="0" y="996950"/>
            <a:ext cx="8910638" cy="5194300"/>
          </a:xfrm>
        </p:spPr>
        <p:txBody>
          <a:bodyPr/>
          <a:lstStyle/>
          <a:p>
            <a:r>
              <a:rPr lang="en-US" altLang="en-US" dirty="0">
                <a:ea typeface="ＭＳ Ｐゴシック" panose="020B0600070205080204" pitchFamily="34" charset="-128"/>
              </a:rPr>
              <a:t>One can </a:t>
            </a:r>
            <a:r>
              <a:rPr lang="en-US" altLang="en-US" dirty="0">
                <a:solidFill>
                  <a:srgbClr val="FF0000"/>
                </a:solidFill>
                <a:ea typeface="ＭＳ Ｐゴシック" panose="020B0600070205080204" pitchFamily="34" charset="-128"/>
              </a:rPr>
              <a:t>predictably induce bit flips</a:t>
            </a:r>
            <a:r>
              <a:rPr lang="en-US" altLang="en-US" dirty="0">
                <a:ea typeface="ＭＳ Ｐゴシック" panose="020B0600070205080204" pitchFamily="34" charset="-128"/>
              </a:rPr>
              <a:t> in commodity DRAM chips</a:t>
            </a:r>
          </a:p>
          <a:p>
            <a:pPr lvl="1"/>
            <a:r>
              <a:rPr lang="en-US" altLang="en-US" dirty="0">
                <a:ea typeface="ＭＳ Ｐゴシック" panose="020B0600070205080204" pitchFamily="34" charset="-128"/>
              </a:rPr>
              <a:t>&gt;80% of the tested DRAM chips are vulnerable</a:t>
            </a:r>
          </a:p>
          <a:p>
            <a:endParaRPr lang="en-US" altLang="en-US" sz="1600" dirty="0">
              <a:solidFill>
                <a:srgbClr val="0000FF"/>
              </a:solidFill>
              <a:ea typeface="ＭＳ Ｐゴシック" panose="020B0600070205080204" pitchFamily="34" charset="-128"/>
            </a:endParaRPr>
          </a:p>
          <a:p>
            <a:r>
              <a:rPr lang="en-US" altLang="en-US" dirty="0">
                <a:solidFill>
                  <a:srgbClr val="0000FF"/>
                </a:solidFill>
                <a:ea typeface="ＭＳ Ｐゴシック" panose="020B0600070205080204" pitchFamily="34" charset="-128"/>
              </a:rPr>
              <a:t>First example of how a </a:t>
            </a:r>
            <a:r>
              <a:rPr lang="en-US" altLang="en-US" dirty="0">
                <a:solidFill>
                  <a:srgbClr val="FF0000"/>
                </a:solidFill>
                <a:ea typeface="ＭＳ Ｐゴシック" panose="020B0600070205080204" pitchFamily="34" charset="-128"/>
              </a:rPr>
              <a:t>simple hardware failure mechanism </a:t>
            </a:r>
            <a:r>
              <a:rPr lang="en-US" altLang="en-US" dirty="0">
                <a:solidFill>
                  <a:srgbClr val="0000FF"/>
                </a:solidFill>
                <a:ea typeface="ＭＳ Ｐゴシック" panose="020B0600070205080204" pitchFamily="34" charset="-128"/>
              </a:rPr>
              <a:t>can create a </a:t>
            </a:r>
            <a:r>
              <a:rPr lang="en-US" altLang="en-US" dirty="0">
                <a:solidFill>
                  <a:srgbClr val="FF0000"/>
                </a:solidFill>
                <a:ea typeface="ＭＳ Ｐゴシック" panose="020B0600070205080204" pitchFamily="34" charset="-128"/>
              </a:rPr>
              <a:t>widespread system security vulnerability</a:t>
            </a:r>
          </a:p>
          <a:p>
            <a:endParaRPr lang="en-US" altLang="en-US" dirty="0">
              <a:solidFill>
                <a:srgbClr val="FF0000"/>
              </a:solidFill>
              <a:ea typeface="ＭＳ Ｐゴシック" panose="020B0600070205080204" pitchFamily="34" charset="-128"/>
            </a:endParaRPr>
          </a:p>
        </p:txBody>
      </p:sp>
      <p:sp>
        <p:nvSpPr>
          <p:cNvPr id="314371" name="Slide Number Placeholder 3">
            <a:extLst>
              <a:ext uri="{FF2B5EF4-FFF2-40B4-BE49-F238E27FC236}">
                <a16:creationId xmlns:a16="http://schemas.microsoft.com/office/drawing/2014/main" id="{3FD27D86-281C-644C-886D-DCE9476EA34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CFEEA7-D7B9-D84B-9F78-621809FB4D3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pic>
        <p:nvPicPr>
          <p:cNvPr id="2" name="Picture 1">
            <a:extLst>
              <a:ext uri="{FF2B5EF4-FFF2-40B4-BE49-F238E27FC236}">
                <a16:creationId xmlns:a16="http://schemas.microsoft.com/office/drawing/2014/main" id="{7C1D731A-3A46-3E4E-9D4B-C8802E36B0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46413"/>
            <a:ext cx="9144000"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16945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14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142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AAFFA9F-61F8-5E49-A6AC-598BD33FD8E8}"/>
              </a:ext>
            </a:extLst>
          </p:cNvPr>
          <p:cNvSpPr/>
          <p:nvPr/>
        </p:nvSpPr>
        <p:spPr>
          <a:xfrm>
            <a:off x="914400" y="914400"/>
            <a:ext cx="7315200" cy="3962400"/>
          </a:xfrm>
          <a:prstGeom prst="roundRect">
            <a:avLst>
              <a:gd name="adj" fmla="val 11319"/>
            </a:avLst>
          </a:prstGeom>
          <a:solidFill>
            <a:schemeClr val="bg1">
              <a:lumMod val="85000"/>
            </a:schemeClr>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9" name="Straight Connector 8">
            <a:extLst>
              <a:ext uri="{FF2B5EF4-FFF2-40B4-BE49-F238E27FC236}">
                <a16:creationId xmlns:a16="http://schemas.microsoft.com/office/drawing/2014/main" id="{CA31FBDD-4905-DE47-B971-6194EB362431}"/>
              </a:ext>
            </a:extLst>
          </p:cNvPr>
          <p:cNvCxnSpPr/>
          <p:nvPr/>
        </p:nvCxnSpPr>
        <p:spPr>
          <a:xfrm flipH="1" flipV="1">
            <a:off x="1371600" y="16764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7AA4A6-E3C4-AE4A-B42B-77424F6B29F8}"/>
              </a:ext>
            </a:extLst>
          </p:cNvPr>
          <p:cNvCxnSpPr/>
          <p:nvPr/>
        </p:nvCxnSpPr>
        <p:spPr>
          <a:xfrm flipH="1">
            <a:off x="1371600" y="22860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Wordline">
            <a:extLst>
              <a:ext uri="{FF2B5EF4-FFF2-40B4-BE49-F238E27FC236}">
                <a16:creationId xmlns:a16="http://schemas.microsoft.com/office/drawing/2014/main" id="{898ABD1C-0CE6-AC4D-94F4-F5988C203317}"/>
              </a:ext>
            </a:extLst>
          </p:cNvPr>
          <p:cNvCxnSpPr/>
          <p:nvPr/>
        </p:nvCxnSpPr>
        <p:spPr>
          <a:xfrm flipH="1">
            <a:off x="1371600" y="28956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875CA00-67FB-4E4E-AA3C-36C5AEC346B7}"/>
              </a:ext>
            </a:extLst>
          </p:cNvPr>
          <p:cNvCxnSpPr/>
          <p:nvPr/>
        </p:nvCxnSpPr>
        <p:spPr>
          <a:xfrm flipH="1">
            <a:off x="1371600" y="3505200"/>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0D55DF8-93BC-A84E-A7FB-74FC2237330C}"/>
              </a:ext>
            </a:extLst>
          </p:cNvPr>
          <p:cNvCxnSpPr/>
          <p:nvPr/>
        </p:nvCxnSpPr>
        <p:spPr>
          <a:xfrm flipH="1" flipV="1">
            <a:off x="1371600" y="4116388"/>
            <a:ext cx="4572000" cy="0"/>
          </a:xfrm>
          <a:prstGeom prst="line">
            <a:avLst/>
          </a:prstGeom>
          <a:ln w="762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8C3F3ED-63B6-0644-9AAC-37442E59FF28}"/>
              </a:ext>
            </a:extLst>
          </p:cNvPr>
          <p:cNvSpPr/>
          <p:nvPr/>
        </p:nvSpPr>
        <p:spPr>
          <a:xfrm>
            <a:off x="1828800" y="1382713"/>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a:ea typeface="+mn-ea"/>
                <a:cs typeface="+mn-cs"/>
              </a:rPr>
              <a:t> Row of Cells</a:t>
            </a:r>
          </a:p>
        </p:txBody>
      </p:sp>
      <p:sp>
        <p:nvSpPr>
          <p:cNvPr id="16" name="Rectangle 15">
            <a:extLst>
              <a:ext uri="{FF2B5EF4-FFF2-40B4-BE49-F238E27FC236}">
                <a16:creationId xmlns:a16="http://schemas.microsoft.com/office/drawing/2014/main" id="{41BF3640-EA0D-894D-8A74-15C5C7883C2D}"/>
              </a:ext>
            </a:extLst>
          </p:cNvPr>
          <p:cNvSpPr/>
          <p:nvPr/>
        </p:nvSpPr>
        <p:spPr>
          <a:xfrm>
            <a:off x="1828800" y="19812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7" name="Row">
            <a:extLst>
              <a:ext uri="{FF2B5EF4-FFF2-40B4-BE49-F238E27FC236}">
                <a16:creationId xmlns:a16="http://schemas.microsoft.com/office/drawing/2014/main" id="{C68DF752-5667-C440-AC5C-44EB798DBF6A}"/>
              </a:ext>
            </a:extLst>
          </p:cNvPr>
          <p:cNvSpPr/>
          <p:nvPr/>
        </p:nvSpPr>
        <p:spPr>
          <a:xfrm>
            <a:off x="1828800" y="25908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8" name="Rectangle 17">
            <a:extLst>
              <a:ext uri="{FF2B5EF4-FFF2-40B4-BE49-F238E27FC236}">
                <a16:creationId xmlns:a16="http://schemas.microsoft.com/office/drawing/2014/main" id="{ADC2FF16-6C0F-234B-9F00-1492E6D0FD43}"/>
              </a:ext>
            </a:extLst>
          </p:cNvPr>
          <p:cNvSpPr/>
          <p:nvPr/>
        </p:nvSpPr>
        <p:spPr>
          <a:xfrm>
            <a:off x="1828800" y="32004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a:ea typeface="+mn-ea"/>
                <a:cs typeface="+mn-cs"/>
              </a:rPr>
              <a:t> Row</a:t>
            </a:r>
          </a:p>
        </p:txBody>
      </p:sp>
      <p:sp>
        <p:nvSpPr>
          <p:cNvPr id="19" name="Rectangle 18">
            <a:extLst>
              <a:ext uri="{FF2B5EF4-FFF2-40B4-BE49-F238E27FC236}">
                <a16:creationId xmlns:a16="http://schemas.microsoft.com/office/drawing/2014/main" id="{27BE123F-5B42-E043-82B7-E11B609FD5E3}"/>
              </a:ext>
            </a:extLst>
          </p:cNvPr>
          <p:cNvSpPr/>
          <p:nvPr/>
        </p:nvSpPr>
        <p:spPr>
          <a:xfrm>
            <a:off x="1828800" y="3810000"/>
            <a:ext cx="3657600" cy="6096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Light"/>
                <a:ea typeface="+mn-ea"/>
                <a:cs typeface="+mn-cs"/>
              </a:rPr>
              <a:t> Row</a:t>
            </a:r>
          </a:p>
        </p:txBody>
      </p:sp>
      <p:sp>
        <p:nvSpPr>
          <p:cNvPr id="228364" name="TextBox 19">
            <a:extLst>
              <a:ext uri="{FF2B5EF4-FFF2-40B4-BE49-F238E27FC236}">
                <a16:creationId xmlns:a16="http://schemas.microsoft.com/office/drawing/2014/main" id="{C03BA6D0-0487-1744-AC3C-E87A52731959}"/>
              </a:ext>
            </a:extLst>
          </p:cNvPr>
          <p:cNvSpPr txBox="1">
            <a:spLocks noChangeArrowheads="1"/>
          </p:cNvSpPr>
          <p:nvPr/>
        </p:nvSpPr>
        <p:spPr bwMode="auto">
          <a:xfrm>
            <a:off x="5943600" y="14478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0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 Wordline</a:t>
            </a:r>
          </a:p>
        </p:txBody>
      </p:sp>
      <p:sp>
        <p:nvSpPr>
          <p:cNvPr id="21" name="Low Volt">
            <a:extLst>
              <a:ext uri="{FF2B5EF4-FFF2-40B4-BE49-F238E27FC236}">
                <a16:creationId xmlns:a16="http://schemas.microsoft.com/office/drawing/2014/main" id="{0FA4B382-0D89-6444-8DEE-781AEF4046F4}"/>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400" b="1" i="1"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 V</a:t>
            </a:r>
            <a:r>
              <a:rPr kumimoji="0" lang="en-US" altLang="en-US" sz="4800" b="1" i="1" u="none" strike="noStrike" kern="1200" cap="none" spc="0" normalizeH="0" baseline="-2000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LOW</a:t>
            </a:r>
            <a:endParaRPr kumimoji="0" lang="en-US" altLang="en-US" sz="4400" b="1" i="1" u="none" strike="noStrike" kern="1200" cap="none" spc="0" normalizeH="0" baseline="-20000" noProof="0">
              <a:ln>
                <a:noFill/>
              </a:ln>
              <a:solidFill>
                <a:srgbClr val="595959"/>
              </a:solidFill>
              <a:effectLst/>
              <a:uLnTx/>
              <a:uFillTx/>
              <a:latin typeface="Calibri Light" panose="020F0302020204030204" pitchFamily="34" charset="0"/>
              <a:ea typeface="ＭＳ Ｐゴシック" panose="020B0600070205080204" pitchFamily="34" charset="-128"/>
              <a:cs typeface="+mn-cs"/>
            </a:endParaRPr>
          </a:p>
        </p:txBody>
      </p:sp>
      <p:sp>
        <p:nvSpPr>
          <p:cNvPr id="22" name="High Volt">
            <a:extLst>
              <a:ext uri="{FF2B5EF4-FFF2-40B4-BE49-F238E27FC236}">
                <a16:creationId xmlns:a16="http://schemas.microsoft.com/office/drawing/2014/main" id="{A86EDFAC-F507-8B43-94E6-068CEC3D3416}"/>
              </a:ext>
            </a:extLst>
          </p:cNvPr>
          <p:cNvSpPr txBox="1">
            <a:spLocks noChangeArrowheads="1"/>
          </p:cNvSpPr>
          <p:nvPr/>
        </p:nvSpPr>
        <p:spPr bwMode="auto">
          <a:xfrm>
            <a:off x="5943600" y="2667000"/>
            <a:ext cx="228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 </a:t>
            </a:r>
            <a:r>
              <a:rPr kumimoji="0" lang="en-US" altLang="en-US" sz="4400" b="1" i="1"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V</a:t>
            </a:r>
            <a:r>
              <a:rPr kumimoji="0" lang="en-US" altLang="en-US" sz="4800" b="1" i="1" u="none" strike="noStrike" kern="1200" cap="none" spc="0" normalizeH="0" baseline="-2000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HIGH</a:t>
            </a:r>
            <a:endParaRPr kumimoji="0" lang="en-US" altLang="en-US" sz="4400" b="1" i="1" u="none" strike="noStrike" kern="1200" cap="none" spc="0" normalizeH="0" baseline="-20000" noProof="0">
              <a:ln>
                <a:noFill/>
              </a:ln>
              <a:solidFill>
                <a:srgbClr val="FF0000"/>
              </a:solidFill>
              <a:effectLst/>
              <a:uLnTx/>
              <a:uFillTx/>
              <a:latin typeface="Calibri Light" panose="020F0302020204030204" pitchFamily="34" charset="0"/>
              <a:ea typeface="ＭＳ Ｐゴシック" panose="020B0600070205080204" pitchFamily="34" charset="-128"/>
              <a:cs typeface="+mn-cs"/>
            </a:endParaRPr>
          </a:p>
        </p:txBody>
      </p:sp>
      <p:sp>
        <p:nvSpPr>
          <p:cNvPr id="23" name="Error">
            <a:extLst>
              <a:ext uri="{FF2B5EF4-FFF2-40B4-BE49-F238E27FC236}">
                <a16:creationId xmlns:a16="http://schemas.microsoft.com/office/drawing/2014/main" id="{B286CB0F-C070-9E41-B8CD-E7BD8C0D67F0}"/>
              </a:ext>
            </a:extLst>
          </p:cNvPr>
          <p:cNvSpPr/>
          <p:nvPr/>
        </p:nvSpPr>
        <p:spPr>
          <a:xfrm>
            <a:off x="48768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Error">
            <a:extLst>
              <a:ext uri="{FF2B5EF4-FFF2-40B4-BE49-F238E27FC236}">
                <a16:creationId xmlns:a16="http://schemas.microsoft.com/office/drawing/2014/main" id="{17B9F6BA-AFF7-1C4D-85E1-6E390559E613}"/>
              </a:ext>
            </a:extLst>
          </p:cNvPr>
          <p:cNvSpPr/>
          <p:nvPr/>
        </p:nvSpPr>
        <p:spPr>
          <a:xfrm>
            <a:off x="4267200" y="320357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Error">
            <a:extLst>
              <a:ext uri="{FF2B5EF4-FFF2-40B4-BE49-F238E27FC236}">
                <a16:creationId xmlns:a16="http://schemas.microsoft.com/office/drawing/2014/main" id="{9409F07E-40CF-B042-B081-EF6A1C70363D}"/>
              </a:ext>
            </a:extLst>
          </p:cNvPr>
          <p:cNvSpPr/>
          <p:nvPr/>
        </p:nvSpPr>
        <p:spPr>
          <a:xfrm>
            <a:off x="365760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6" name="Error">
            <a:extLst>
              <a:ext uri="{FF2B5EF4-FFF2-40B4-BE49-F238E27FC236}">
                <a16:creationId xmlns:a16="http://schemas.microsoft.com/office/drawing/2014/main" id="{FF56E4E2-B823-B545-9826-9BA804099FC1}"/>
              </a:ext>
            </a:extLst>
          </p:cNvPr>
          <p:cNvSpPr/>
          <p:nvPr/>
        </p:nvSpPr>
        <p:spPr>
          <a:xfrm>
            <a:off x="3657600" y="3197225"/>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Error">
            <a:extLst>
              <a:ext uri="{FF2B5EF4-FFF2-40B4-BE49-F238E27FC236}">
                <a16:creationId xmlns:a16="http://schemas.microsoft.com/office/drawing/2014/main" id="{A4D43317-46F9-2740-8228-53DAECACCE4A}"/>
              </a:ext>
            </a:extLst>
          </p:cNvPr>
          <p:cNvSpPr/>
          <p:nvPr/>
        </p:nvSpPr>
        <p:spPr>
          <a:xfrm>
            <a:off x="2419350" y="1976438"/>
            <a:ext cx="609600" cy="609600"/>
          </a:xfrm>
          <a:prstGeom prst="mathMultiply">
            <a:avLst/>
          </a:prstGeom>
          <a:solidFill>
            <a:srgbClr val="FFFF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Victim">
            <a:extLst>
              <a:ext uri="{FF2B5EF4-FFF2-40B4-BE49-F238E27FC236}">
                <a16:creationId xmlns:a16="http://schemas.microsoft.com/office/drawing/2014/main" id="{1E6F68B3-12A0-3A44-95FA-D805F0A3DD07}"/>
              </a:ext>
            </a:extLst>
          </p:cNvPr>
          <p:cNvSpPr/>
          <p:nvPr/>
        </p:nvSpPr>
        <p:spPr>
          <a:xfrm>
            <a:off x="1828800" y="3200400"/>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a:t>
            </a:r>
            <a:r>
              <a:rPr kumimoji="0" lang="en-US" sz="3600" b="1" i="0" u="none" strike="noStrike" kern="1200" cap="none" spc="0" normalizeH="0" baseline="0" noProof="0" dirty="0">
                <a:ln>
                  <a:noFill/>
                </a:ln>
                <a:solidFill>
                  <a:prstClr val="black"/>
                </a:solidFill>
                <a:effectLst/>
                <a:uLnTx/>
                <a:uFillTx/>
                <a:latin typeface="Calibri Light"/>
                <a:ea typeface="+mn-ea"/>
                <a:cs typeface="+mn-cs"/>
              </a:rPr>
              <a:t>Victim Row</a:t>
            </a:r>
          </a:p>
        </p:txBody>
      </p:sp>
      <p:sp>
        <p:nvSpPr>
          <p:cNvPr id="32" name="Victim">
            <a:extLst>
              <a:ext uri="{FF2B5EF4-FFF2-40B4-BE49-F238E27FC236}">
                <a16:creationId xmlns:a16="http://schemas.microsoft.com/office/drawing/2014/main" id="{61793DDC-74D6-6F47-896B-2CBAFF4AA1A5}"/>
              </a:ext>
            </a:extLst>
          </p:cNvPr>
          <p:cNvSpPr/>
          <p:nvPr/>
        </p:nvSpPr>
        <p:spPr>
          <a:xfrm>
            <a:off x="1828800" y="1982788"/>
            <a:ext cx="3657600" cy="609600"/>
          </a:xfrm>
          <a:prstGeom prst="rect">
            <a:avLst/>
          </a:prstGeom>
          <a:solidFill>
            <a:schemeClr val="accent4"/>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a:t>
            </a:r>
            <a:r>
              <a:rPr kumimoji="0" lang="en-US" sz="3600" b="1" i="0" u="none" strike="noStrike" kern="1200" cap="none" spc="0" normalizeH="0" baseline="0" noProof="0" dirty="0">
                <a:ln>
                  <a:noFill/>
                </a:ln>
                <a:solidFill>
                  <a:prstClr val="black"/>
                </a:solidFill>
                <a:effectLst/>
                <a:uLnTx/>
                <a:uFillTx/>
                <a:latin typeface="Calibri Light"/>
                <a:ea typeface="+mn-ea"/>
                <a:cs typeface="+mn-cs"/>
              </a:rPr>
              <a:t>Victim Row</a:t>
            </a:r>
          </a:p>
        </p:txBody>
      </p:sp>
      <p:sp>
        <p:nvSpPr>
          <p:cNvPr id="33" name="Aggressor">
            <a:extLst>
              <a:ext uri="{FF2B5EF4-FFF2-40B4-BE49-F238E27FC236}">
                <a16:creationId xmlns:a16="http://schemas.microsoft.com/office/drawing/2014/main" id="{F813E48C-4DF5-5C42-85BD-67824B4CE4E4}"/>
              </a:ext>
            </a:extLst>
          </p:cNvPr>
          <p:cNvSpPr/>
          <p:nvPr/>
        </p:nvSpPr>
        <p:spPr>
          <a:xfrm>
            <a:off x="1828800" y="2590800"/>
            <a:ext cx="3657600" cy="609600"/>
          </a:xfrm>
          <a:prstGeom prst="rect">
            <a:avLst/>
          </a:prstGeom>
          <a:solidFill>
            <a:srgbClr val="FF0000"/>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Light"/>
                <a:ea typeface="+mn-ea"/>
                <a:cs typeface="+mn-cs"/>
              </a:rPr>
              <a:t> Hammered Row</a:t>
            </a:r>
          </a:p>
        </p:txBody>
      </p:sp>
      <p:sp>
        <p:nvSpPr>
          <p:cNvPr id="34" name="Punchline">
            <a:extLst>
              <a:ext uri="{FF2B5EF4-FFF2-40B4-BE49-F238E27FC236}">
                <a16:creationId xmlns:a16="http://schemas.microsoft.com/office/drawing/2014/main" id="{60348F71-3DB2-F043-95D3-2E1CA1FF6C00}"/>
              </a:ext>
            </a:extLst>
          </p:cNvPr>
          <p:cNvSpPr txBox="1">
            <a:spLocks noChangeArrowheads="1"/>
          </p:cNvSpPr>
          <p:nvPr/>
        </p:nvSpPr>
        <p:spPr bwMode="auto">
          <a:xfrm>
            <a:off x="395288" y="4953000"/>
            <a:ext cx="83597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Repeatedly opening and closing a row enough times within a refresh interval induces </a:t>
            </a:r>
            <a:r>
              <a:rPr kumimoji="0" lang="en-US" altLang="en-US" sz="26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disturbance errors</a:t>
            </a:r>
            <a:r>
              <a:rPr kumimoji="0" lang="en-US" altLang="en-US" sz="2600" b="0"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 </a:t>
            </a:r>
            <a:r>
              <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in adjacent rows in </a:t>
            </a:r>
            <a:r>
              <a:rPr kumimoji="0" lang="en-US" altLang="en-US" sz="2600" b="1" i="0" u="none" strike="noStrike" kern="1200" cap="none" spc="0" normalizeH="0" baseline="0" noProof="0">
                <a:ln>
                  <a:noFill/>
                </a:ln>
                <a:solidFill>
                  <a:srgbClr val="FF0000"/>
                </a:solidFill>
                <a:effectLst/>
                <a:uLnTx/>
                <a:uFillTx/>
                <a:latin typeface="Calibri Light" panose="020F0302020204030204" pitchFamily="34" charset="0"/>
                <a:ea typeface="ＭＳ Ｐゴシック" panose="020B0600070205080204" pitchFamily="34" charset="-128"/>
                <a:cs typeface="+mn-cs"/>
              </a:rPr>
              <a:t>most real DRAM chips you can buy today</a:t>
            </a:r>
            <a:endParaRPr kumimoji="0" lang="en-US" altLang="en-US" sz="26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endParaRPr>
          </a:p>
        </p:txBody>
      </p:sp>
      <p:sp>
        <p:nvSpPr>
          <p:cNvPr id="35" name="Opened">
            <a:extLst>
              <a:ext uri="{FF2B5EF4-FFF2-40B4-BE49-F238E27FC236}">
                <a16:creationId xmlns:a16="http://schemas.microsoft.com/office/drawing/2014/main" id="{E638DF2D-4349-DC46-AE31-36FB32C2FCCC}"/>
              </a:ext>
            </a:extLst>
          </p:cNvPr>
          <p:cNvSpPr txBox="1">
            <a:spLocks noChangeArrowheads="1"/>
          </p:cNvSpPr>
          <p:nvPr/>
        </p:nvSpPr>
        <p:spPr bwMode="auto">
          <a:xfrm>
            <a:off x="3124200" y="2671763"/>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4000" b="1" i="1"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Opened</a:t>
            </a:r>
          </a:p>
        </p:txBody>
      </p:sp>
      <p:sp>
        <p:nvSpPr>
          <p:cNvPr id="28" name="Closed">
            <a:extLst>
              <a:ext uri="{FF2B5EF4-FFF2-40B4-BE49-F238E27FC236}">
                <a16:creationId xmlns:a16="http://schemas.microsoft.com/office/drawing/2014/main" id="{33561FFD-A993-7945-9741-37227CAC0E59}"/>
              </a:ext>
            </a:extLst>
          </p:cNvPr>
          <p:cNvSpPr txBox="1">
            <a:spLocks noChangeArrowheads="1"/>
          </p:cNvSpPr>
          <p:nvPr/>
        </p:nvSpPr>
        <p:spPr bwMode="auto">
          <a:xfrm>
            <a:off x="3133725" y="2671763"/>
            <a:ext cx="2200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4000" b="1" i="1"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Closed</a:t>
            </a:r>
          </a:p>
        </p:txBody>
      </p:sp>
      <p:sp>
        <p:nvSpPr>
          <p:cNvPr id="228378" name="Slide Number Placeholder 2">
            <a:extLst>
              <a:ext uri="{FF2B5EF4-FFF2-40B4-BE49-F238E27FC236}">
                <a16:creationId xmlns:a16="http://schemas.microsoft.com/office/drawing/2014/main" id="{63848D87-3F30-4145-93F2-0DD5107838F3}"/>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1F476DB-8FC2-C041-BEC5-14DD7EEAC6F3}"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239643" name="Title 1">
            <a:extLst>
              <a:ext uri="{FF2B5EF4-FFF2-40B4-BE49-F238E27FC236}">
                <a16:creationId xmlns:a16="http://schemas.microsoft.com/office/drawing/2014/main" id="{9B5BBCC5-DD6D-9246-87CA-4172694F6DED}"/>
              </a:ext>
            </a:extLst>
          </p:cNvPr>
          <p:cNvSpPr>
            <a:spLocks noGrp="1"/>
          </p:cNvSpPr>
          <p:nvPr>
            <p:ph type="title"/>
          </p:nvPr>
        </p:nvSpPr>
        <p:spPr>
          <a:xfrm>
            <a:off x="228600" y="-14288"/>
            <a:ext cx="8915400" cy="1066801"/>
          </a:xfrm>
        </p:spPr>
        <p:txBody>
          <a:bodyPr/>
          <a:lstStyle/>
          <a:p>
            <a:pPr eaLnBrk="1" hangingPunct="1">
              <a:defRPr/>
            </a:pPr>
            <a:r>
              <a:rPr lang="en-US" sz="3600" b="0" dirty="0">
                <a:solidFill>
                  <a:schemeClr val="accent6">
                    <a:lumMod val="50000"/>
                  </a:schemeClr>
                </a:solidFill>
                <a:latin typeface="Garamond" charset="0"/>
              </a:rPr>
              <a:t>Modern DRAM is Prone to Disturbance Errors</a:t>
            </a:r>
          </a:p>
        </p:txBody>
      </p:sp>
      <p:sp>
        <p:nvSpPr>
          <p:cNvPr id="228380" name="Rectangle 29">
            <a:extLst>
              <a:ext uri="{FF2B5EF4-FFF2-40B4-BE49-F238E27FC236}">
                <a16:creationId xmlns:a16="http://schemas.microsoft.com/office/drawing/2014/main" id="{331C736E-8B9E-604C-97E3-28D09DFDCF87}"/>
              </a:ext>
            </a:extLst>
          </p:cNvPr>
          <p:cNvSpPr>
            <a:spLocks noChangeArrowheads="1"/>
          </p:cNvSpPr>
          <p:nvPr/>
        </p:nvSpPr>
        <p:spPr bwMode="auto">
          <a:xfrm>
            <a:off x="107950" y="6238875"/>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hlinkClick r:id="rId3"/>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(Kim et al., ISCA 2014)</a:t>
            </a:r>
          </a:p>
        </p:txBody>
      </p:sp>
    </p:spTree>
    <p:extLst>
      <p:ext uri="{BB962C8B-B14F-4D97-AF65-F5344CB8AC3E}">
        <p14:creationId xmlns:p14="http://schemas.microsoft.com/office/powerpoint/2010/main" val="1629459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childTnLst>
                                </p:cTn>
                              </p:par>
                              <p:par>
                                <p:cTn id="8" presetID="7" presetClass="emph" presetSubtype="2" fill="hold" nodeType="withEffect">
                                  <p:stCondLst>
                                    <p:cond delay="0"/>
                                  </p:stCondLst>
                                  <p:childTnLst>
                                    <p:animClr clrSpc="rgb" dir="cw">
                                      <p:cBhvr>
                                        <p:cTn id="9" dur="750" fill="hold"/>
                                        <p:tgtEl>
                                          <p:spTgt spid="11"/>
                                        </p:tgtEl>
                                        <p:attrNameLst>
                                          <p:attrName>stroke.color</p:attrName>
                                        </p:attrNameLst>
                                      </p:cBhvr>
                                      <p:to>
                                        <a:srgbClr val="FF0000"/>
                                      </p:to>
                                    </p:animClr>
                                    <p:set>
                                      <p:cBhvr>
                                        <p:cTn id="10" dur="750" fill="hold"/>
                                        <p:tgtEl>
                                          <p:spTgt spid="11"/>
                                        </p:tgtEl>
                                        <p:attrNameLst>
                                          <p:attrName>stroke.on</p:attrName>
                                        </p:attrNameLst>
                                      </p:cBhvr>
                                      <p:to>
                                        <p:strVal val="true"/>
                                      </p:to>
                                    </p:set>
                                  </p:childTnLst>
                                </p:cTn>
                              </p:par>
                              <p:par>
                                <p:cTn id="11" presetID="1" presetClass="emph" presetSubtype="2" fill="hold" nodeType="withEffect">
                                  <p:stCondLst>
                                    <p:cond delay="0"/>
                                  </p:stCondLst>
                                  <p:childTnLst>
                                    <p:animClr clrSpc="rgb" dir="cw">
                                      <p:cBhvr>
                                        <p:cTn id="12" dur="750" fill="hold"/>
                                        <p:tgtEl>
                                          <p:spTgt spid="17"/>
                                        </p:tgtEl>
                                        <p:attrNameLst>
                                          <p:attrName>fillcolor</p:attrName>
                                        </p:attrNameLst>
                                      </p:cBhvr>
                                      <p:to>
                                        <a:srgbClr val="FF0000"/>
                                      </p:to>
                                    </p:animClr>
                                    <p:set>
                                      <p:cBhvr>
                                        <p:cTn id="13" dur="750" fill="hold"/>
                                        <p:tgtEl>
                                          <p:spTgt spid="17"/>
                                        </p:tgtEl>
                                        <p:attrNameLst>
                                          <p:attrName>fill.type</p:attrName>
                                        </p:attrNameLst>
                                      </p:cBhvr>
                                      <p:to>
                                        <p:strVal val="solid"/>
                                      </p:to>
                                    </p:set>
                                    <p:set>
                                      <p:cBhvr>
                                        <p:cTn id="14" dur="750" fill="hold"/>
                                        <p:tgtEl>
                                          <p:spTgt spid="17"/>
                                        </p:tgtEl>
                                        <p:attrNameLst>
                                          <p:attrName>fill.on</p:attrName>
                                        </p:attrNameLst>
                                      </p:cBhvr>
                                      <p:to>
                                        <p:strVal val="true"/>
                                      </p:to>
                                    </p:se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750"/>
                                        <p:tgtEl>
                                          <p:spTgt spid="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22"/>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7" presetClass="emph" presetSubtype="2" fill="hold" nodeType="withEffect">
                                  <p:stCondLst>
                                    <p:cond delay="0"/>
                                  </p:stCondLst>
                                  <p:childTnLst>
                                    <p:animClr clrSpc="rgb" dir="cw">
                                      <p:cBhvr>
                                        <p:cTn id="26" dur="500" fill="hold"/>
                                        <p:tgtEl>
                                          <p:spTgt spid="11"/>
                                        </p:tgtEl>
                                        <p:attrNameLst>
                                          <p:attrName>stroke.color</p:attrName>
                                        </p:attrNameLst>
                                      </p:cBhvr>
                                      <p:to>
                                        <a:srgbClr val="595959"/>
                                      </p:to>
                                    </p:animClr>
                                    <p:set>
                                      <p:cBhvr>
                                        <p:cTn id="27" dur="500" fill="hold"/>
                                        <p:tgtEl>
                                          <p:spTgt spid="11"/>
                                        </p:tgtEl>
                                        <p:attrNameLst>
                                          <p:attrName>stroke.on</p:attrName>
                                        </p:attrNameLst>
                                      </p:cBhvr>
                                      <p:to>
                                        <p:strVal val="true"/>
                                      </p:to>
                                    </p:set>
                                  </p:childTnLst>
                                </p:cTn>
                              </p:par>
                              <p:par>
                                <p:cTn id="28" presetID="1" presetClass="emph" presetSubtype="2" fill="hold" nodeType="withEffect">
                                  <p:stCondLst>
                                    <p:cond delay="0"/>
                                  </p:stCondLst>
                                  <p:childTnLst>
                                    <p:animClr clrSpc="rgb" dir="cw">
                                      <p:cBhvr>
                                        <p:cTn id="29" dur="500" fill="hold"/>
                                        <p:tgtEl>
                                          <p:spTgt spid="17"/>
                                        </p:tgtEl>
                                        <p:attrNameLst>
                                          <p:attrName>fillcolor</p:attrName>
                                        </p:attrNameLst>
                                      </p:cBhvr>
                                      <p:to>
                                        <a:srgbClr val="FFFFFF"/>
                                      </p:to>
                                    </p:animClr>
                                    <p:set>
                                      <p:cBhvr>
                                        <p:cTn id="30" dur="500" fill="hold"/>
                                        <p:tgtEl>
                                          <p:spTgt spid="17"/>
                                        </p:tgtEl>
                                        <p:attrNameLst>
                                          <p:attrName>fill.type</p:attrName>
                                        </p:attrNameLst>
                                      </p:cBhvr>
                                      <p:to>
                                        <p:strVal val="solid"/>
                                      </p:to>
                                    </p:set>
                                    <p:set>
                                      <p:cBhvr>
                                        <p:cTn id="31" dur="500" fill="hold"/>
                                        <p:tgtEl>
                                          <p:spTgt spid="17"/>
                                        </p:tgtEl>
                                        <p:attrNameLst>
                                          <p:attrName>fill.on</p:attrName>
                                        </p:attrNameLst>
                                      </p:cBhvr>
                                      <p:to>
                                        <p:strVal val="true"/>
                                      </p:to>
                                    </p:set>
                                  </p:childTnLst>
                                </p:cTn>
                              </p:par>
                              <p:par>
                                <p:cTn id="32" presetID="1" presetClass="exit" presetSubtype="0" fill="hold" grpId="1" nodeType="withEffect">
                                  <p:stCondLst>
                                    <p:cond delay="0"/>
                                  </p:stCondLst>
                                  <p:childTnLst>
                                    <p:set>
                                      <p:cBhvr>
                                        <p:cTn id="33" dur="1" fill="hold">
                                          <p:stCondLst>
                                            <p:cond delay="0"/>
                                          </p:stCondLst>
                                        </p:cTn>
                                        <p:tgtEl>
                                          <p:spTgt spid="35"/>
                                        </p:tgtEl>
                                        <p:attrNameLst>
                                          <p:attrName>style.visibility</p:attrName>
                                        </p:attrNameLst>
                                      </p:cBhvr>
                                      <p:to>
                                        <p:strVal val="hidden"/>
                                      </p:to>
                                    </p:set>
                                  </p:childTnLst>
                                </p:cTn>
                              </p:par>
                              <p:par>
                                <p:cTn id="34" presetID="10" presetClass="entr" presetSubtype="0" fill="hold" grpId="0" nodeType="withEffect">
                                  <p:stCondLst>
                                    <p:cond delay="25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50"/>
                                        <p:tgtEl>
                                          <p:spTgt spid="2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8"/>
                                        </p:tgtEl>
                                        <p:attrNameLst>
                                          <p:attrName>style.visibility</p:attrName>
                                        </p:attrNameLst>
                                      </p:cBhvr>
                                      <p:to>
                                        <p:strVal val="hidden"/>
                                      </p:to>
                                    </p:set>
                                  </p:childTnLst>
                                </p:cTn>
                              </p:par>
                              <p:par>
                                <p:cTn id="41" presetID="1" presetClass="entr" presetSubtype="0" fill="hold" grpId="2"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par>
                                <p:cTn id="45" presetID="7" presetClass="emph" presetSubtype="2" fill="hold" nodeType="withEffect">
                                  <p:stCondLst>
                                    <p:cond delay="0"/>
                                  </p:stCondLst>
                                  <p:childTnLst>
                                    <p:animClr clrSpc="rgb" dir="cw">
                                      <p:cBhvr>
                                        <p:cTn id="46" dur="10" fill="hold"/>
                                        <p:tgtEl>
                                          <p:spTgt spid="11"/>
                                        </p:tgtEl>
                                        <p:attrNameLst>
                                          <p:attrName>stroke.color</p:attrName>
                                        </p:attrNameLst>
                                      </p:cBhvr>
                                      <p:to>
                                        <a:srgbClr val="FF0000"/>
                                      </p:to>
                                    </p:animClr>
                                    <p:set>
                                      <p:cBhvr>
                                        <p:cTn id="47" dur="10" fill="hold"/>
                                        <p:tgtEl>
                                          <p:spTgt spid="11"/>
                                        </p:tgtEl>
                                        <p:attrNameLst>
                                          <p:attrName>stroke.on</p:attrName>
                                        </p:attrNameLst>
                                      </p:cBhvr>
                                      <p:to>
                                        <p:strVal val="true"/>
                                      </p:to>
                                    </p:set>
                                  </p:childTnLst>
                                </p:cTn>
                              </p:par>
                              <p:par>
                                <p:cTn id="48" presetID="1" presetClass="emph" presetSubtype="2" fill="hold" nodeType="withEffect">
                                  <p:stCondLst>
                                    <p:cond delay="0"/>
                                  </p:stCondLst>
                                  <p:childTnLst>
                                    <p:animClr clrSpc="rgb" dir="cw">
                                      <p:cBhvr>
                                        <p:cTn id="49" dur="10" fill="hold"/>
                                        <p:tgtEl>
                                          <p:spTgt spid="17"/>
                                        </p:tgtEl>
                                        <p:attrNameLst>
                                          <p:attrName>fillcolor</p:attrName>
                                        </p:attrNameLst>
                                      </p:cBhvr>
                                      <p:to>
                                        <a:srgbClr val="FF0000"/>
                                      </p:to>
                                    </p:animClr>
                                    <p:set>
                                      <p:cBhvr>
                                        <p:cTn id="50" dur="10" fill="hold"/>
                                        <p:tgtEl>
                                          <p:spTgt spid="17"/>
                                        </p:tgtEl>
                                        <p:attrNameLst>
                                          <p:attrName>fill.type</p:attrName>
                                        </p:attrNameLst>
                                      </p:cBhvr>
                                      <p:to>
                                        <p:strVal val="solid"/>
                                      </p:to>
                                    </p:set>
                                    <p:set>
                                      <p:cBhvr>
                                        <p:cTn id="51" dur="10" fill="hold"/>
                                        <p:tgtEl>
                                          <p:spTgt spid="17"/>
                                        </p:tgtEl>
                                        <p:attrNameLst>
                                          <p:attrName>fill.on</p:attrName>
                                        </p:attrNameLst>
                                      </p:cBhvr>
                                      <p:to>
                                        <p:strVal val="true"/>
                                      </p:to>
                                    </p:set>
                                  </p:childTnLst>
                                </p:cTn>
                              </p:par>
                              <p:par>
                                <p:cTn id="52" presetID="1" presetClass="exit" presetSubtype="0" fill="hold" grpId="3" nodeType="withEffect">
                                  <p:stCondLst>
                                    <p:cond delay="500"/>
                                  </p:stCondLst>
                                  <p:childTnLst>
                                    <p:set>
                                      <p:cBhvr>
                                        <p:cTn id="53" dur="1" fill="hold">
                                          <p:stCondLst>
                                            <p:cond delay="0"/>
                                          </p:stCondLst>
                                        </p:cTn>
                                        <p:tgtEl>
                                          <p:spTgt spid="22"/>
                                        </p:tgtEl>
                                        <p:attrNameLst>
                                          <p:attrName>style.visibility</p:attrName>
                                        </p:attrNameLst>
                                      </p:cBhvr>
                                      <p:to>
                                        <p:strVal val="hidden"/>
                                      </p:to>
                                    </p:set>
                                  </p:childTnLst>
                                </p:cTn>
                              </p:par>
                              <p:par>
                                <p:cTn id="54" presetID="1" presetClass="entr" presetSubtype="0" fill="hold" grpId="2" nodeType="withEffect">
                                  <p:stCondLst>
                                    <p:cond delay="500"/>
                                  </p:stCondLst>
                                  <p:childTnLst>
                                    <p:set>
                                      <p:cBhvr>
                                        <p:cTn id="55" dur="1" fill="hold">
                                          <p:stCondLst>
                                            <p:cond delay="0"/>
                                          </p:stCondLst>
                                        </p:cTn>
                                        <p:tgtEl>
                                          <p:spTgt spid="21"/>
                                        </p:tgtEl>
                                        <p:attrNameLst>
                                          <p:attrName>style.visibility</p:attrName>
                                        </p:attrNameLst>
                                      </p:cBhvr>
                                      <p:to>
                                        <p:strVal val="visible"/>
                                      </p:to>
                                    </p:set>
                                  </p:childTnLst>
                                </p:cTn>
                              </p:par>
                              <p:par>
                                <p:cTn id="56" presetID="7" presetClass="emph" presetSubtype="2" fill="hold" nodeType="withEffect">
                                  <p:stCondLst>
                                    <p:cond delay="500"/>
                                  </p:stCondLst>
                                  <p:childTnLst>
                                    <p:animClr clrSpc="rgb" dir="cw">
                                      <p:cBhvr>
                                        <p:cTn id="57" dur="10" fill="hold"/>
                                        <p:tgtEl>
                                          <p:spTgt spid="11"/>
                                        </p:tgtEl>
                                        <p:attrNameLst>
                                          <p:attrName>stroke.color</p:attrName>
                                        </p:attrNameLst>
                                      </p:cBhvr>
                                      <p:to>
                                        <a:srgbClr val="595959"/>
                                      </p:to>
                                    </p:animClr>
                                    <p:set>
                                      <p:cBhvr>
                                        <p:cTn id="58" dur="10" fill="hold"/>
                                        <p:tgtEl>
                                          <p:spTgt spid="11"/>
                                        </p:tgtEl>
                                        <p:attrNameLst>
                                          <p:attrName>stroke.on</p:attrName>
                                        </p:attrNameLst>
                                      </p:cBhvr>
                                      <p:to>
                                        <p:strVal val="true"/>
                                      </p:to>
                                    </p:set>
                                  </p:childTnLst>
                                </p:cTn>
                              </p:par>
                              <p:par>
                                <p:cTn id="59" presetID="1" presetClass="emph" presetSubtype="2" fill="hold" nodeType="withEffect">
                                  <p:stCondLst>
                                    <p:cond delay="500"/>
                                  </p:stCondLst>
                                  <p:childTnLst>
                                    <p:animClr clrSpc="rgb" dir="cw">
                                      <p:cBhvr>
                                        <p:cTn id="60" dur="10" fill="hold"/>
                                        <p:tgtEl>
                                          <p:spTgt spid="17"/>
                                        </p:tgtEl>
                                        <p:attrNameLst>
                                          <p:attrName>fillcolor</p:attrName>
                                        </p:attrNameLst>
                                      </p:cBhvr>
                                      <p:to>
                                        <a:srgbClr val="FFFFFF"/>
                                      </p:to>
                                    </p:animClr>
                                    <p:set>
                                      <p:cBhvr>
                                        <p:cTn id="61" dur="10" fill="hold"/>
                                        <p:tgtEl>
                                          <p:spTgt spid="17"/>
                                        </p:tgtEl>
                                        <p:attrNameLst>
                                          <p:attrName>fill.type</p:attrName>
                                        </p:attrNameLst>
                                      </p:cBhvr>
                                      <p:to>
                                        <p:strVal val="solid"/>
                                      </p:to>
                                    </p:set>
                                    <p:set>
                                      <p:cBhvr>
                                        <p:cTn id="62" dur="10" fill="hold"/>
                                        <p:tgtEl>
                                          <p:spTgt spid="17"/>
                                        </p:tgtEl>
                                        <p:attrNameLst>
                                          <p:attrName>fill.on</p:attrName>
                                        </p:attrNameLst>
                                      </p:cBhvr>
                                      <p:to>
                                        <p:strVal val="true"/>
                                      </p:to>
                                    </p:set>
                                  </p:childTnLst>
                                </p:cTn>
                              </p:par>
                              <p:par>
                                <p:cTn id="63" presetID="1" presetClass="entr" presetSubtype="0" fill="hold" grpId="9" nodeType="withEffect">
                                  <p:stCondLst>
                                    <p:cond delay="1000"/>
                                  </p:stCondLst>
                                  <p:childTnLst>
                                    <p:set>
                                      <p:cBhvr>
                                        <p:cTn id="64" dur="1" fill="hold">
                                          <p:stCondLst>
                                            <p:cond delay="0"/>
                                          </p:stCondLst>
                                        </p:cTn>
                                        <p:tgtEl>
                                          <p:spTgt spid="22"/>
                                        </p:tgtEl>
                                        <p:attrNameLst>
                                          <p:attrName>style.visibility</p:attrName>
                                        </p:attrNameLst>
                                      </p:cBhvr>
                                      <p:to>
                                        <p:strVal val="visible"/>
                                      </p:to>
                                    </p:set>
                                  </p:childTnLst>
                                </p:cTn>
                              </p:par>
                              <p:par>
                                <p:cTn id="65" presetID="1" presetClass="exit" presetSubtype="0" fill="hold" grpId="3" nodeType="withEffect">
                                  <p:stCondLst>
                                    <p:cond delay="1000"/>
                                  </p:stCondLst>
                                  <p:childTnLst>
                                    <p:set>
                                      <p:cBhvr>
                                        <p:cTn id="66" dur="1" fill="hold">
                                          <p:stCondLst>
                                            <p:cond delay="0"/>
                                          </p:stCondLst>
                                        </p:cTn>
                                        <p:tgtEl>
                                          <p:spTgt spid="21"/>
                                        </p:tgtEl>
                                        <p:attrNameLst>
                                          <p:attrName>style.visibility</p:attrName>
                                        </p:attrNameLst>
                                      </p:cBhvr>
                                      <p:to>
                                        <p:strVal val="hidden"/>
                                      </p:to>
                                    </p:set>
                                  </p:childTnLst>
                                </p:cTn>
                              </p:par>
                              <p:par>
                                <p:cTn id="67" presetID="7" presetClass="emph" presetSubtype="2" fill="hold" nodeType="withEffect">
                                  <p:stCondLst>
                                    <p:cond delay="1000"/>
                                  </p:stCondLst>
                                  <p:childTnLst>
                                    <p:animClr clrSpc="rgb" dir="cw">
                                      <p:cBhvr>
                                        <p:cTn id="68" dur="10" fill="hold"/>
                                        <p:tgtEl>
                                          <p:spTgt spid="11"/>
                                        </p:tgtEl>
                                        <p:attrNameLst>
                                          <p:attrName>stroke.color</p:attrName>
                                        </p:attrNameLst>
                                      </p:cBhvr>
                                      <p:to>
                                        <a:srgbClr val="FF0000"/>
                                      </p:to>
                                    </p:animClr>
                                    <p:set>
                                      <p:cBhvr>
                                        <p:cTn id="69" dur="10" fill="hold"/>
                                        <p:tgtEl>
                                          <p:spTgt spid="11"/>
                                        </p:tgtEl>
                                        <p:attrNameLst>
                                          <p:attrName>stroke.on</p:attrName>
                                        </p:attrNameLst>
                                      </p:cBhvr>
                                      <p:to>
                                        <p:strVal val="true"/>
                                      </p:to>
                                    </p:set>
                                  </p:childTnLst>
                                </p:cTn>
                              </p:par>
                              <p:par>
                                <p:cTn id="70" presetID="1" presetClass="emph" presetSubtype="2" fill="hold" nodeType="withEffect">
                                  <p:stCondLst>
                                    <p:cond delay="1000"/>
                                  </p:stCondLst>
                                  <p:childTnLst>
                                    <p:animClr clrSpc="rgb" dir="cw">
                                      <p:cBhvr>
                                        <p:cTn id="71" dur="10" fill="hold"/>
                                        <p:tgtEl>
                                          <p:spTgt spid="17"/>
                                        </p:tgtEl>
                                        <p:attrNameLst>
                                          <p:attrName>fillcolor</p:attrName>
                                        </p:attrNameLst>
                                      </p:cBhvr>
                                      <p:to>
                                        <a:srgbClr val="FF0000"/>
                                      </p:to>
                                    </p:animClr>
                                    <p:set>
                                      <p:cBhvr>
                                        <p:cTn id="72" dur="10" fill="hold"/>
                                        <p:tgtEl>
                                          <p:spTgt spid="17"/>
                                        </p:tgtEl>
                                        <p:attrNameLst>
                                          <p:attrName>fill.type</p:attrName>
                                        </p:attrNameLst>
                                      </p:cBhvr>
                                      <p:to>
                                        <p:strVal val="solid"/>
                                      </p:to>
                                    </p:set>
                                    <p:set>
                                      <p:cBhvr>
                                        <p:cTn id="73" dur="10" fill="hold"/>
                                        <p:tgtEl>
                                          <p:spTgt spid="17"/>
                                        </p:tgtEl>
                                        <p:attrNameLst>
                                          <p:attrName>fill.on</p:attrName>
                                        </p:attrNameLst>
                                      </p:cBhvr>
                                      <p:to>
                                        <p:strVal val="true"/>
                                      </p:to>
                                    </p:set>
                                  </p:childTnLst>
                                </p:cTn>
                              </p:par>
                              <p:par>
                                <p:cTn id="74" presetID="1" presetClass="exit" presetSubtype="0" fill="hold" grpId="4" nodeType="withEffect">
                                  <p:stCondLst>
                                    <p:cond delay="1500"/>
                                  </p:stCondLst>
                                  <p:childTnLst>
                                    <p:set>
                                      <p:cBhvr>
                                        <p:cTn id="75" dur="1" fill="hold">
                                          <p:stCondLst>
                                            <p:cond delay="0"/>
                                          </p:stCondLst>
                                        </p:cTn>
                                        <p:tgtEl>
                                          <p:spTgt spid="22"/>
                                        </p:tgtEl>
                                        <p:attrNameLst>
                                          <p:attrName>style.visibility</p:attrName>
                                        </p:attrNameLst>
                                      </p:cBhvr>
                                      <p:to>
                                        <p:strVal val="hidden"/>
                                      </p:to>
                                    </p:set>
                                  </p:childTnLst>
                                </p:cTn>
                              </p:par>
                              <p:par>
                                <p:cTn id="76" presetID="1" presetClass="entr" presetSubtype="0" fill="hold" grpId="4" nodeType="withEffect">
                                  <p:stCondLst>
                                    <p:cond delay="1500"/>
                                  </p:stCondLst>
                                  <p:childTnLst>
                                    <p:set>
                                      <p:cBhvr>
                                        <p:cTn id="77" dur="1" fill="hold">
                                          <p:stCondLst>
                                            <p:cond delay="0"/>
                                          </p:stCondLst>
                                        </p:cTn>
                                        <p:tgtEl>
                                          <p:spTgt spid="21"/>
                                        </p:tgtEl>
                                        <p:attrNameLst>
                                          <p:attrName>style.visibility</p:attrName>
                                        </p:attrNameLst>
                                      </p:cBhvr>
                                      <p:to>
                                        <p:strVal val="visible"/>
                                      </p:to>
                                    </p:set>
                                  </p:childTnLst>
                                </p:cTn>
                              </p:par>
                              <p:par>
                                <p:cTn id="78" presetID="7" presetClass="emph" presetSubtype="2" fill="hold" nodeType="withEffect">
                                  <p:stCondLst>
                                    <p:cond delay="1500"/>
                                  </p:stCondLst>
                                  <p:childTnLst>
                                    <p:animClr clrSpc="rgb" dir="cw">
                                      <p:cBhvr>
                                        <p:cTn id="79" dur="10" fill="hold"/>
                                        <p:tgtEl>
                                          <p:spTgt spid="11"/>
                                        </p:tgtEl>
                                        <p:attrNameLst>
                                          <p:attrName>stroke.color</p:attrName>
                                        </p:attrNameLst>
                                      </p:cBhvr>
                                      <p:to>
                                        <a:srgbClr val="595959"/>
                                      </p:to>
                                    </p:animClr>
                                    <p:set>
                                      <p:cBhvr>
                                        <p:cTn id="80" dur="10" fill="hold"/>
                                        <p:tgtEl>
                                          <p:spTgt spid="11"/>
                                        </p:tgtEl>
                                        <p:attrNameLst>
                                          <p:attrName>stroke.on</p:attrName>
                                        </p:attrNameLst>
                                      </p:cBhvr>
                                      <p:to>
                                        <p:strVal val="true"/>
                                      </p:to>
                                    </p:set>
                                  </p:childTnLst>
                                </p:cTn>
                              </p:par>
                              <p:par>
                                <p:cTn id="81" presetID="1" presetClass="emph" presetSubtype="2" fill="hold" nodeType="withEffect">
                                  <p:stCondLst>
                                    <p:cond delay="1500"/>
                                  </p:stCondLst>
                                  <p:childTnLst>
                                    <p:animClr clrSpc="rgb" dir="cw">
                                      <p:cBhvr>
                                        <p:cTn id="82" dur="10" fill="hold"/>
                                        <p:tgtEl>
                                          <p:spTgt spid="17"/>
                                        </p:tgtEl>
                                        <p:attrNameLst>
                                          <p:attrName>fillcolor</p:attrName>
                                        </p:attrNameLst>
                                      </p:cBhvr>
                                      <p:to>
                                        <a:srgbClr val="FFFFFF"/>
                                      </p:to>
                                    </p:animClr>
                                    <p:set>
                                      <p:cBhvr>
                                        <p:cTn id="83" dur="10" fill="hold"/>
                                        <p:tgtEl>
                                          <p:spTgt spid="17"/>
                                        </p:tgtEl>
                                        <p:attrNameLst>
                                          <p:attrName>fill.type</p:attrName>
                                        </p:attrNameLst>
                                      </p:cBhvr>
                                      <p:to>
                                        <p:strVal val="solid"/>
                                      </p:to>
                                    </p:set>
                                    <p:set>
                                      <p:cBhvr>
                                        <p:cTn id="84" dur="10" fill="hold"/>
                                        <p:tgtEl>
                                          <p:spTgt spid="17"/>
                                        </p:tgtEl>
                                        <p:attrNameLst>
                                          <p:attrName>fill.on</p:attrName>
                                        </p:attrNameLst>
                                      </p:cBhvr>
                                      <p:to>
                                        <p:strVal val="true"/>
                                      </p:to>
                                    </p:set>
                                  </p:childTnLst>
                                </p:cTn>
                              </p:par>
                              <p:par>
                                <p:cTn id="85" presetID="1" presetClass="entr" presetSubtype="0" fill="hold" grpId="5" nodeType="withEffect">
                                  <p:stCondLst>
                                    <p:cond delay="2000"/>
                                  </p:stCondLst>
                                  <p:childTnLst>
                                    <p:set>
                                      <p:cBhvr>
                                        <p:cTn id="86" dur="1" fill="hold">
                                          <p:stCondLst>
                                            <p:cond delay="0"/>
                                          </p:stCondLst>
                                        </p:cTn>
                                        <p:tgtEl>
                                          <p:spTgt spid="22"/>
                                        </p:tgtEl>
                                        <p:attrNameLst>
                                          <p:attrName>style.visibility</p:attrName>
                                        </p:attrNameLst>
                                      </p:cBhvr>
                                      <p:to>
                                        <p:strVal val="visible"/>
                                      </p:to>
                                    </p:set>
                                  </p:childTnLst>
                                </p:cTn>
                              </p:par>
                              <p:par>
                                <p:cTn id="87" presetID="1" presetClass="exit" presetSubtype="0" fill="hold" grpId="5" nodeType="withEffect">
                                  <p:stCondLst>
                                    <p:cond delay="2000"/>
                                  </p:stCondLst>
                                  <p:childTnLst>
                                    <p:set>
                                      <p:cBhvr>
                                        <p:cTn id="88" dur="1" fill="hold">
                                          <p:stCondLst>
                                            <p:cond delay="0"/>
                                          </p:stCondLst>
                                        </p:cTn>
                                        <p:tgtEl>
                                          <p:spTgt spid="21"/>
                                        </p:tgtEl>
                                        <p:attrNameLst>
                                          <p:attrName>style.visibility</p:attrName>
                                        </p:attrNameLst>
                                      </p:cBhvr>
                                      <p:to>
                                        <p:strVal val="hidden"/>
                                      </p:to>
                                    </p:set>
                                  </p:childTnLst>
                                </p:cTn>
                              </p:par>
                              <p:par>
                                <p:cTn id="89" presetID="7" presetClass="emph" presetSubtype="2" fill="hold" nodeType="withEffect">
                                  <p:stCondLst>
                                    <p:cond delay="2000"/>
                                  </p:stCondLst>
                                  <p:childTnLst>
                                    <p:animClr clrSpc="rgb" dir="cw">
                                      <p:cBhvr>
                                        <p:cTn id="90" dur="10" fill="hold"/>
                                        <p:tgtEl>
                                          <p:spTgt spid="11"/>
                                        </p:tgtEl>
                                        <p:attrNameLst>
                                          <p:attrName>stroke.color</p:attrName>
                                        </p:attrNameLst>
                                      </p:cBhvr>
                                      <p:to>
                                        <a:srgbClr val="FF0000"/>
                                      </p:to>
                                    </p:animClr>
                                    <p:set>
                                      <p:cBhvr>
                                        <p:cTn id="91" dur="10" fill="hold"/>
                                        <p:tgtEl>
                                          <p:spTgt spid="11"/>
                                        </p:tgtEl>
                                        <p:attrNameLst>
                                          <p:attrName>stroke.on</p:attrName>
                                        </p:attrNameLst>
                                      </p:cBhvr>
                                      <p:to>
                                        <p:strVal val="true"/>
                                      </p:to>
                                    </p:set>
                                  </p:childTnLst>
                                </p:cTn>
                              </p:par>
                              <p:par>
                                <p:cTn id="92" presetID="1" presetClass="emph" presetSubtype="2" fill="hold" nodeType="withEffect">
                                  <p:stCondLst>
                                    <p:cond delay="2000"/>
                                  </p:stCondLst>
                                  <p:childTnLst>
                                    <p:animClr clrSpc="rgb" dir="cw">
                                      <p:cBhvr>
                                        <p:cTn id="93" dur="10" fill="hold"/>
                                        <p:tgtEl>
                                          <p:spTgt spid="17"/>
                                        </p:tgtEl>
                                        <p:attrNameLst>
                                          <p:attrName>fillcolor</p:attrName>
                                        </p:attrNameLst>
                                      </p:cBhvr>
                                      <p:to>
                                        <a:srgbClr val="FF0000"/>
                                      </p:to>
                                    </p:animClr>
                                    <p:set>
                                      <p:cBhvr>
                                        <p:cTn id="94" dur="10" fill="hold"/>
                                        <p:tgtEl>
                                          <p:spTgt spid="17"/>
                                        </p:tgtEl>
                                        <p:attrNameLst>
                                          <p:attrName>fill.type</p:attrName>
                                        </p:attrNameLst>
                                      </p:cBhvr>
                                      <p:to>
                                        <p:strVal val="solid"/>
                                      </p:to>
                                    </p:set>
                                    <p:set>
                                      <p:cBhvr>
                                        <p:cTn id="95" dur="10" fill="hold"/>
                                        <p:tgtEl>
                                          <p:spTgt spid="17"/>
                                        </p:tgtEl>
                                        <p:attrNameLst>
                                          <p:attrName>fill.on</p:attrName>
                                        </p:attrNameLst>
                                      </p:cBhvr>
                                      <p:to>
                                        <p:strVal val="true"/>
                                      </p:to>
                                    </p:set>
                                  </p:childTnLst>
                                </p:cTn>
                              </p:par>
                              <p:par>
                                <p:cTn id="96" presetID="1" presetClass="exit" presetSubtype="0" fill="hold" grpId="6" nodeType="withEffect">
                                  <p:stCondLst>
                                    <p:cond delay="2500"/>
                                  </p:stCondLst>
                                  <p:childTnLst>
                                    <p:set>
                                      <p:cBhvr>
                                        <p:cTn id="97" dur="1" fill="hold">
                                          <p:stCondLst>
                                            <p:cond delay="0"/>
                                          </p:stCondLst>
                                        </p:cTn>
                                        <p:tgtEl>
                                          <p:spTgt spid="22"/>
                                        </p:tgtEl>
                                        <p:attrNameLst>
                                          <p:attrName>style.visibility</p:attrName>
                                        </p:attrNameLst>
                                      </p:cBhvr>
                                      <p:to>
                                        <p:strVal val="hidden"/>
                                      </p:to>
                                    </p:set>
                                  </p:childTnLst>
                                </p:cTn>
                              </p:par>
                              <p:par>
                                <p:cTn id="98" presetID="1" presetClass="entr" presetSubtype="0" fill="hold" grpId="6" nodeType="withEffect">
                                  <p:stCondLst>
                                    <p:cond delay="2500"/>
                                  </p:stCondLst>
                                  <p:childTnLst>
                                    <p:set>
                                      <p:cBhvr>
                                        <p:cTn id="99" dur="1" fill="hold">
                                          <p:stCondLst>
                                            <p:cond delay="0"/>
                                          </p:stCondLst>
                                        </p:cTn>
                                        <p:tgtEl>
                                          <p:spTgt spid="21"/>
                                        </p:tgtEl>
                                        <p:attrNameLst>
                                          <p:attrName>style.visibility</p:attrName>
                                        </p:attrNameLst>
                                      </p:cBhvr>
                                      <p:to>
                                        <p:strVal val="visible"/>
                                      </p:to>
                                    </p:set>
                                  </p:childTnLst>
                                </p:cTn>
                              </p:par>
                              <p:par>
                                <p:cTn id="100" presetID="7" presetClass="emph" presetSubtype="2" fill="hold" nodeType="withEffect">
                                  <p:stCondLst>
                                    <p:cond delay="2500"/>
                                  </p:stCondLst>
                                  <p:childTnLst>
                                    <p:animClr clrSpc="rgb" dir="cw">
                                      <p:cBhvr>
                                        <p:cTn id="101" dur="10" fill="hold"/>
                                        <p:tgtEl>
                                          <p:spTgt spid="11"/>
                                        </p:tgtEl>
                                        <p:attrNameLst>
                                          <p:attrName>stroke.color</p:attrName>
                                        </p:attrNameLst>
                                      </p:cBhvr>
                                      <p:to>
                                        <a:srgbClr val="595959"/>
                                      </p:to>
                                    </p:animClr>
                                    <p:set>
                                      <p:cBhvr>
                                        <p:cTn id="102" dur="10" fill="hold"/>
                                        <p:tgtEl>
                                          <p:spTgt spid="11"/>
                                        </p:tgtEl>
                                        <p:attrNameLst>
                                          <p:attrName>stroke.on</p:attrName>
                                        </p:attrNameLst>
                                      </p:cBhvr>
                                      <p:to>
                                        <p:strVal val="true"/>
                                      </p:to>
                                    </p:set>
                                  </p:childTnLst>
                                </p:cTn>
                              </p:par>
                              <p:par>
                                <p:cTn id="103" presetID="1" presetClass="emph" presetSubtype="2" fill="hold" nodeType="withEffect">
                                  <p:stCondLst>
                                    <p:cond delay="2500"/>
                                  </p:stCondLst>
                                  <p:childTnLst>
                                    <p:animClr clrSpc="rgb" dir="cw">
                                      <p:cBhvr>
                                        <p:cTn id="104" dur="10" fill="hold"/>
                                        <p:tgtEl>
                                          <p:spTgt spid="17"/>
                                        </p:tgtEl>
                                        <p:attrNameLst>
                                          <p:attrName>fillcolor</p:attrName>
                                        </p:attrNameLst>
                                      </p:cBhvr>
                                      <p:to>
                                        <a:srgbClr val="FFFFFF"/>
                                      </p:to>
                                    </p:animClr>
                                    <p:set>
                                      <p:cBhvr>
                                        <p:cTn id="105" dur="10" fill="hold"/>
                                        <p:tgtEl>
                                          <p:spTgt spid="17"/>
                                        </p:tgtEl>
                                        <p:attrNameLst>
                                          <p:attrName>fill.type</p:attrName>
                                        </p:attrNameLst>
                                      </p:cBhvr>
                                      <p:to>
                                        <p:strVal val="solid"/>
                                      </p:to>
                                    </p:set>
                                    <p:set>
                                      <p:cBhvr>
                                        <p:cTn id="106" dur="10" fill="hold"/>
                                        <p:tgtEl>
                                          <p:spTgt spid="17"/>
                                        </p:tgtEl>
                                        <p:attrNameLst>
                                          <p:attrName>fill.on</p:attrName>
                                        </p:attrNameLst>
                                      </p:cBhvr>
                                      <p:to>
                                        <p:strVal val="true"/>
                                      </p:to>
                                    </p:set>
                                  </p:childTnLst>
                                </p:cTn>
                              </p:par>
                              <p:par>
                                <p:cTn id="107" presetID="1" presetClass="entr" presetSubtype="0" fill="hold" grpId="7" nodeType="withEffect">
                                  <p:stCondLst>
                                    <p:cond delay="3000"/>
                                  </p:stCondLst>
                                  <p:childTnLst>
                                    <p:set>
                                      <p:cBhvr>
                                        <p:cTn id="108" dur="1" fill="hold">
                                          <p:stCondLst>
                                            <p:cond delay="0"/>
                                          </p:stCondLst>
                                        </p:cTn>
                                        <p:tgtEl>
                                          <p:spTgt spid="22"/>
                                        </p:tgtEl>
                                        <p:attrNameLst>
                                          <p:attrName>style.visibility</p:attrName>
                                        </p:attrNameLst>
                                      </p:cBhvr>
                                      <p:to>
                                        <p:strVal val="visible"/>
                                      </p:to>
                                    </p:set>
                                  </p:childTnLst>
                                </p:cTn>
                              </p:par>
                              <p:par>
                                <p:cTn id="109" presetID="1" presetClass="exit" presetSubtype="0" fill="hold" grpId="7" nodeType="withEffect">
                                  <p:stCondLst>
                                    <p:cond delay="3000"/>
                                  </p:stCondLst>
                                  <p:childTnLst>
                                    <p:set>
                                      <p:cBhvr>
                                        <p:cTn id="110" dur="1" fill="hold">
                                          <p:stCondLst>
                                            <p:cond delay="0"/>
                                          </p:stCondLst>
                                        </p:cTn>
                                        <p:tgtEl>
                                          <p:spTgt spid="21"/>
                                        </p:tgtEl>
                                        <p:attrNameLst>
                                          <p:attrName>style.visibility</p:attrName>
                                        </p:attrNameLst>
                                      </p:cBhvr>
                                      <p:to>
                                        <p:strVal val="hidden"/>
                                      </p:to>
                                    </p:set>
                                  </p:childTnLst>
                                </p:cTn>
                              </p:par>
                              <p:par>
                                <p:cTn id="111" presetID="7" presetClass="emph" presetSubtype="2" fill="hold" nodeType="withEffect">
                                  <p:stCondLst>
                                    <p:cond delay="3000"/>
                                  </p:stCondLst>
                                  <p:childTnLst>
                                    <p:animClr clrSpc="rgb" dir="cw">
                                      <p:cBhvr>
                                        <p:cTn id="112" dur="10" fill="hold"/>
                                        <p:tgtEl>
                                          <p:spTgt spid="11"/>
                                        </p:tgtEl>
                                        <p:attrNameLst>
                                          <p:attrName>stroke.color</p:attrName>
                                        </p:attrNameLst>
                                      </p:cBhvr>
                                      <p:to>
                                        <a:srgbClr val="FF0000"/>
                                      </p:to>
                                    </p:animClr>
                                    <p:set>
                                      <p:cBhvr>
                                        <p:cTn id="113" dur="10" fill="hold"/>
                                        <p:tgtEl>
                                          <p:spTgt spid="11"/>
                                        </p:tgtEl>
                                        <p:attrNameLst>
                                          <p:attrName>stroke.on</p:attrName>
                                        </p:attrNameLst>
                                      </p:cBhvr>
                                      <p:to>
                                        <p:strVal val="true"/>
                                      </p:to>
                                    </p:set>
                                  </p:childTnLst>
                                </p:cTn>
                              </p:par>
                              <p:par>
                                <p:cTn id="114" presetID="1" presetClass="emph" presetSubtype="2" fill="hold" nodeType="withEffect">
                                  <p:stCondLst>
                                    <p:cond delay="3000"/>
                                  </p:stCondLst>
                                  <p:childTnLst>
                                    <p:animClr clrSpc="rgb" dir="cw">
                                      <p:cBhvr>
                                        <p:cTn id="115" dur="10" fill="hold"/>
                                        <p:tgtEl>
                                          <p:spTgt spid="17"/>
                                        </p:tgtEl>
                                        <p:attrNameLst>
                                          <p:attrName>fillcolor</p:attrName>
                                        </p:attrNameLst>
                                      </p:cBhvr>
                                      <p:to>
                                        <a:srgbClr val="FF0000"/>
                                      </p:to>
                                    </p:animClr>
                                    <p:set>
                                      <p:cBhvr>
                                        <p:cTn id="116" dur="10" fill="hold"/>
                                        <p:tgtEl>
                                          <p:spTgt spid="17"/>
                                        </p:tgtEl>
                                        <p:attrNameLst>
                                          <p:attrName>fill.type</p:attrName>
                                        </p:attrNameLst>
                                      </p:cBhvr>
                                      <p:to>
                                        <p:strVal val="solid"/>
                                      </p:to>
                                    </p:set>
                                    <p:set>
                                      <p:cBhvr>
                                        <p:cTn id="117" dur="10" fill="hold"/>
                                        <p:tgtEl>
                                          <p:spTgt spid="17"/>
                                        </p:tgtEl>
                                        <p:attrNameLst>
                                          <p:attrName>fill.on</p:attrName>
                                        </p:attrNameLst>
                                      </p:cBhvr>
                                      <p:to>
                                        <p:strVal val="true"/>
                                      </p:to>
                                    </p:set>
                                  </p:childTnLst>
                                </p:cTn>
                              </p:par>
                              <p:par>
                                <p:cTn id="118" presetID="1" presetClass="exit" presetSubtype="0" fill="hold" grpId="8" nodeType="withEffect">
                                  <p:stCondLst>
                                    <p:cond delay="3500"/>
                                  </p:stCondLst>
                                  <p:childTnLst>
                                    <p:set>
                                      <p:cBhvr>
                                        <p:cTn id="119" dur="1" fill="hold">
                                          <p:stCondLst>
                                            <p:cond delay="0"/>
                                          </p:stCondLst>
                                        </p:cTn>
                                        <p:tgtEl>
                                          <p:spTgt spid="22"/>
                                        </p:tgtEl>
                                        <p:attrNameLst>
                                          <p:attrName>style.visibility</p:attrName>
                                        </p:attrNameLst>
                                      </p:cBhvr>
                                      <p:to>
                                        <p:strVal val="hidden"/>
                                      </p:to>
                                    </p:set>
                                  </p:childTnLst>
                                </p:cTn>
                              </p:par>
                              <p:par>
                                <p:cTn id="120" presetID="1" presetClass="entr" presetSubtype="0" fill="hold" grpId="8" nodeType="withEffect">
                                  <p:stCondLst>
                                    <p:cond delay="3500"/>
                                  </p:stCondLst>
                                  <p:childTnLst>
                                    <p:set>
                                      <p:cBhvr>
                                        <p:cTn id="121" dur="1" fill="hold">
                                          <p:stCondLst>
                                            <p:cond delay="0"/>
                                          </p:stCondLst>
                                        </p:cTn>
                                        <p:tgtEl>
                                          <p:spTgt spid="21"/>
                                        </p:tgtEl>
                                        <p:attrNameLst>
                                          <p:attrName>style.visibility</p:attrName>
                                        </p:attrNameLst>
                                      </p:cBhvr>
                                      <p:to>
                                        <p:strVal val="visible"/>
                                      </p:to>
                                    </p:set>
                                  </p:childTnLst>
                                </p:cTn>
                              </p:par>
                              <p:par>
                                <p:cTn id="122" presetID="7" presetClass="emph" presetSubtype="2" fill="hold" nodeType="withEffect">
                                  <p:stCondLst>
                                    <p:cond delay="3500"/>
                                  </p:stCondLst>
                                  <p:childTnLst>
                                    <p:animClr clrSpc="rgb" dir="cw">
                                      <p:cBhvr>
                                        <p:cTn id="123" dur="10" fill="hold"/>
                                        <p:tgtEl>
                                          <p:spTgt spid="11"/>
                                        </p:tgtEl>
                                        <p:attrNameLst>
                                          <p:attrName>stroke.color</p:attrName>
                                        </p:attrNameLst>
                                      </p:cBhvr>
                                      <p:to>
                                        <a:srgbClr val="595959"/>
                                      </p:to>
                                    </p:animClr>
                                    <p:set>
                                      <p:cBhvr>
                                        <p:cTn id="124" dur="10" fill="hold"/>
                                        <p:tgtEl>
                                          <p:spTgt spid="11"/>
                                        </p:tgtEl>
                                        <p:attrNameLst>
                                          <p:attrName>stroke.on</p:attrName>
                                        </p:attrNameLst>
                                      </p:cBhvr>
                                      <p:to>
                                        <p:strVal val="true"/>
                                      </p:to>
                                    </p:set>
                                  </p:childTnLst>
                                </p:cTn>
                              </p:par>
                              <p:par>
                                <p:cTn id="125" presetID="1" presetClass="emph" presetSubtype="2" fill="hold" nodeType="withEffect">
                                  <p:stCondLst>
                                    <p:cond delay="3500"/>
                                  </p:stCondLst>
                                  <p:childTnLst>
                                    <p:animClr clrSpc="rgb" dir="cw">
                                      <p:cBhvr>
                                        <p:cTn id="126" dur="10" fill="hold"/>
                                        <p:tgtEl>
                                          <p:spTgt spid="17"/>
                                        </p:tgtEl>
                                        <p:attrNameLst>
                                          <p:attrName>fillcolor</p:attrName>
                                        </p:attrNameLst>
                                      </p:cBhvr>
                                      <p:to>
                                        <a:srgbClr val="FFFFFF"/>
                                      </p:to>
                                    </p:animClr>
                                    <p:set>
                                      <p:cBhvr>
                                        <p:cTn id="127" dur="10" fill="hold"/>
                                        <p:tgtEl>
                                          <p:spTgt spid="17"/>
                                        </p:tgtEl>
                                        <p:attrNameLst>
                                          <p:attrName>fill.type</p:attrName>
                                        </p:attrNameLst>
                                      </p:cBhvr>
                                      <p:to>
                                        <p:strVal val="solid"/>
                                      </p:to>
                                    </p:set>
                                    <p:set>
                                      <p:cBhvr>
                                        <p:cTn id="128" dur="10" fill="hold"/>
                                        <p:tgtEl>
                                          <p:spTgt spid="17"/>
                                        </p:tgtEl>
                                        <p:attrNameLst>
                                          <p:attrName>fill.on</p:attrName>
                                        </p:attrNameLst>
                                      </p:cBhvr>
                                      <p:to>
                                        <p:strVal val="true"/>
                                      </p:to>
                                    </p:set>
                                  </p:childTnLst>
                                </p:cTn>
                              </p:par>
                              <p:par>
                                <p:cTn id="129" presetID="1" presetClass="entr" presetSubtype="0" fill="hold" grpId="10" nodeType="withEffect">
                                  <p:stCondLst>
                                    <p:cond delay="4000"/>
                                  </p:stCondLst>
                                  <p:childTnLst>
                                    <p:set>
                                      <p:cBhvr>
                                        <p:cTn id="130" dur="1" fill="hold">
                                          <p:stCondLst>
                                            <p:cond delay="0"/>
                                          </p:stCondLst>
                                        </p:cTn>
                                        <p:tgtEl>
                                          <p:spTgt spid="22"/>
                                        </p:tgtEl>
                                        <p:attrNameLst>
                                          <p:attrName>style.visibility</p:attrName>
                                        </p:attrNameLst>
                                      </p:cBhvr>
                                      <p:to>
                                        <p:strVal val="visible"/>
                                      </p:to>
                                    </p:set>
                                  </p:childTnLst>
                                </p:cTn>
                              </p:par>
                              <p:par>
                                <p:cTn id="131" presetID="1" presetClass="exit" presetSubtype="0" fill="hold" grpId="9" nodeType="withEffect">
                                  <p:stCondLst>
                                    <p:cond delay="4000"/>
                                  </p:stCondLst>
                                  <p:childTnLst>
                                    <p:set>
                                      <p:cBhvr>
                                        <p:cTn id="132" dur="1" fill="hold">
                                          <p:stCondLst>
                                            <p:cond delay="0"/>
                                          </p:stCondLst>
                                        </p:cTn>
                                        <p:tgtEl>
                                          <p:spTgt spid="21"/>
                                        </p:tgtEl>
                                        <p:attrNameLst>
                                          <p:attrName>style.visibility</p:attrName>
                                        </p:attrNameLst>
                                      </p:cBhvr>
                                      <p:to>
                                        <p:strVal val="hidden"/>
                                      </p:to>
                                    </p:set>
                                  </p:childTnLst>
                                </p:cTn>
                              </p:par>
                              <p:par>
                                <p:cTn id="133" presetID="7" presetClass="emph" presetSubtype="2" fill="hold" nodeType="withEffect">
                                  <p:stCondLst>
                                    <p:cond delay="4000"/>
                                  </p:stCondLst>
                                  <p:childTnLst>
                                    <p:animClr clrSpc="rgb" dir="cw">
                                      <p:cBhvr>
                                        <p:cTn id="134" dur="10" fill="hold"/>
                                        <p:tgtEl>
                                          <p:spTgt spid="11"/>
                                        </p:tgtEl>
                                        <p:attrNameLst>
                                          <p:attrName>stroke.color</p:attrName>
                                        </p:attrNameLst>
                                      </p:cBhvr>
                                      <p:to>
                                        <a:srgbClr val="FF0000"/>
                                      </p:to>
                                    </p:animClr>
                                    <p:set>
                                      <p:cBhvr>
                                        <p:cTn id="135" dur="10" fill="hold"/>
                                        <p:tgtEl>
                                          <p:spTgt spid="11"/>
                                        </p:tgtEl>
                                        <p:attrNameLst>
                                          <p:attrName>stroke.on</p:attrName>
                                        </p:attrNameLst>
                                      </p:cBhvr>
                                      <p:to>
                                        <p:strVal val="true"/>
                                      </p:to>
                                    </p:set>
                                  </p:childTnLst>
                                </p:cTn>
                              </p:par>
                              <p:par>
                                <p:cTn id="136" presetID="1" presetClass="emph" presetSubtype="2" fill="hold" nodeType="withEffect">
                                  <p:stCondLst>
                                    <p:cond delay="4000"/>
                                  </p:stCondLst>
                                  <p:childTnLst>
                                    <p:animClr clrSpc="rgb" dir="cw">
                                      <p:cBhvr>
                                        <p:cTn id="137" dur="10" fill="hold"/>
                                        <p:tgtEl>
                                          <p:spTgt spid="17"/>
                                        </p:tgtEl>
                                        <p:attrNameLst>
                                          <p:attrName>fillcolor</p:attrName>
                                        </p:attrNameLst>
                                      </p:cBhvr>
                                      <p:to>
                                        <a:srgbClr val="FF0000"/>
                                      </p:to>
                                    </p:animClr>
                                    <p:set>
                                      <p:cBhvr>
                                        <p:cTn id="138" dur="10" fill="hold"/>
                                        <p:tgtEl>
                                          <p:spTgt spid="17"/>
                                        </p:tgtEl>
                                        <p:attrNameLst>
                                          <p:attrName>fill.type</p:attrName>
                                        </p:attrNameLst>
                                      </p:cBhvr>
                                      <p:to>
                                        <p:strVal val="solid"/>
                                      </p:to>
                                    </p:set>
                                    <p:set>
                                      <p:cBhvr>
                                        <p:cTn id="139" dur="10" fill="hold"/>
                                        <p:tgtEl>
                                          <p:spTgt spid="17"/>
                                        </p:tgtEl>
                                        <p:attrNameLst>
                                          <p:attrName>fill.on</p:attrName>
                                        </p:attrNameLst>
                                      </p:cBhvr>
                                      <p:to>
                                        <p:strVal val="true"/>
                                      </p:to>
                                    </p:set>
                                  </p:childTnLst>
                                </p:cTn>
                              </p:par>
                              <p:par>
                                <p:cTn id="140" presetID="1" presetClass="exit" presetSubtype="0" fill="hold" grpId="11" nodeType="withEffect">
                                  <p:stCondLst>
                                    <p:cond delay="4500"/>
                                  </p:stCondLst>
                                  <p:childTnLst>
                                    <p:set>
                                      <p:cBhvr>
                                        <p:cTn id="141" dur="1" fill="hold">
                                          <p:stCondLst>
                                            <p:cond delay="0"/>
                                          </p:stCondLst>
                                        </p:cTn>
                                        <p:tgtEl>
                                          <p:spTgt spid="22"/>
                                        </p:tgtEl>
                                        <p:attrNameLst>
                                          <p:attrName>style.visibility</p:attrName>
                                        </p:attrNameLst>
                                      </p:cBhvr>
                                      <p:to>
                                        <p:strVal val="hidden"/>
                                      </p:to>
                                    </p:set>
                                  </p:childTnLst>
                                </p:cTn>
                              </p:par>
                              <p:par>
                                <p:cTn id="142" presetID="1" presetClass="entr" presetSubtype="0" fill="hold" grpId="10" nodeType="withEffect">
                                  <p:stCondLst>
                                    <p:cond delay="4500"/>
                                  </p:stCondLst>
                                  <p:childTnLst>
                                    <p:set>
                                      <p:cBhvr>
                                        <p:cTn id="143" dur="1" fill="hold">
                                          <p:stCondLst>
                                            <p:cond delay="0"/>
                                          </p:stCondLst>
                                        </p:cTn>
                                        <p:tgtEl>
                                          <p:spTgt spid="21"/>
                                        </p:tgtEl>
                                        <p:attrNameLst>
                                          <p:attrName>style.visibility</p:attrName>
                                        </p:attrNameLst>
                                      </p:cBhvr>
                                      <p:to>
                                        <p:strVal val="visible"/>
                                      </p:to>
                                    </p:set>
                                  </p:childTnLst>
                                </p:cTn>
                              </p:par>
                              <p:par>
                                <p:cTn id="144" presetID="7" presetClass="emph" presetSubtype="2" fill="hold" nodeType="withEffect">
                                  <p:stCondLst>
                                    <p:cond delay="4500"/>
                                  </p:stCondLst>
                                  <p:childTnLst>
                                    <p:animClr clrSpc="rgb" dir="cw">
                                      <p:cBhvr>
                                        <p:cTn id="145" dur="10" fill="hold"/>
                                        <p:tgtEl>
                                          <p:spTgt spid="11"/>
                                        </p:tgtEl>
                                        <p:attrNameLst>
                                          <p:attrName>stroke.color</p:attrName>
                                        </p:attrNameLst>
                                      </p:cBhvr>
                                      <p:to>
                                        <a:srgbClr val="FF0000"/>
                                      </p:to>
                                    </p:animClr>
                                    <p:set>
                                      <p:cBhvr>
                                        <p:cTn id="146" dur="10" fill="hold"/>
                                        <p:tgtEl>
                                          <p:spTgt spid="11"/>
                                        </p:tgtEl>
                                        <p:attrNameLst>
                                          <p:attrName>stroke.on</p:attrName>
                                        </p:attrNameLst>
                                      </p:cBhvr>
                                      <p:to>
                                        <p:strVal val="true"/>
                                      </p:to>
                                    </p:set>
                                  </p:childTnLst>
                                </p:cTn>
                              </p:par>
                              <p:par>
                                <p:cTn id="147" presetID="1" presetClass="emph" presetSubtype="2" fill="hold" nodeType="withEffect">
                                  <p:stCondLst>
                                    <p:cond delay="4500"/>
                                  </p:stCondLst>
                                  <p:childTnLst>
                                    <p:animClr clrSpc="rgb" dir="cw">
                                      <p:cBhvr>
                                        <p:cTn id="148" dur="10" fill="hold"/>
                                        <p:tgtEl>
                                          <p:spTgt spid="17"/>
                                        </p:tgtEl>
                                        <p:attrNameLst>
                                          <p:attrName>fillcolor</p:attrName>
                                        </p:attrNameLst>
                                      </p:cBhvr>
                                      <p:to>
                                        <a:srgbClr val="FFFFFF"/>
                                      </p:to>
                                    </p:animClr>
                                    <p:set>
                                      <p:cBhvr>
                                        <p:cTn id="149" dur="10" fill="hold"/>
                                        <p:tgtEl>
                                          <p:spTgt spid="17"/>
                                        </p:tgtEl>
                                        <p:attrNameLst>
                                          <p:attrName>fill.type</p:attrName>
                                        </p:attrNameLst>
                                      </p:cBhvr>
                                      <p:to>
                                        <p:strVal val="solid"/>
                                      </p:to>
                                    </p:set>
                                    <p:set>
                                      <p:cBhvr>
                                        <p:cTn id="150" dur="10" fill="hold"/>
                                        <p:tgtEl>
                                          <p:spTgt spid="17"/>
                                        </p:tgtEl>
                                        <p:attrNameLst>
                                          <p:attrName>fill.on</p:attrName>
                                        </p:attrNameLst>
                                      </p:cBhvr>
                                      <p:to>
                                        <p:strVal val="true"/>
                                      </p:to>
                                    </p:set>
                                  </p:childTnLst>
                                </p:cTn>
                              </p:par>
                              <p:par>
                                <p:cTn id="151" presetID="1" presetClass="entr" presetSubtype="0" fill="hold" grpId="12" nodeType="withEffect">
                                  <p:stCondLst>
                                    <p:cond delay="5000"/>
                                  </p:stCondLst>
                                  <p:childTnLst>
                                    <p:set>
                                      <p:cBhvr>
                                        <p:cTn id="152" dur="1" fill="hold">
                                          <p:stCondLst>
                                            <p:cond delay="0"/>
                                          </p:stCondLst>
                                        </p:cTn>
                                        <p:tgtEl>
                                          <p:spTgt spid="22"/>
                                        </p:tgtEl>
                                        <p:attrNameLst>
                                          <p:attrName>style.visibility</p:attrName>
                                        </p:attrNameLst>
                                      </p:cBhvr>
                                      <p:to>
                                        <p:strVal val="visible"/>
                                      </p:to>
                                    </p:set>
                                  </p:childTnLst>
                                </p:cTn>
                              </p:par>
                              <p:par>
                                <p:cTn id="153" presetID="1" presetClass="exit" presetSubtype="0" fill="hold" grpId="11" nodeType="withEffect">
                                  <p:stCondLst>
                                    <p:cond delay="5000"/>
                                  </p:stCondLst>
                                  <p:childTnLst>
                                    <p:set>
                                      <p:cBhvr>
                                        <p:cTn id="154" dur="1" fill="hold">
                                          <p:stCondLst>
                                            <p:cond delay="0"/>
                                          </p:stCondLst>
                                        </p:cTn>
                                        <p:tgtEl>
                                          <p:spTgt spid="21"/>
                                        </p:tgtEl>
                                        <p:attrNameLst>
                                          <p:attrName>style.visibility</p:attrName>
                                        </p:attrNameLst>
                                      </p:cBhvr>
                                      <p:to>
                                        <p:strVal val="hidden"/>
                                      </p:to>
                                    </p:set>
                                  </p:childTnLst>
                                </p:cTn>
                              </p:par>
                              <p:par>
                                <p:cTn id="155" presetID="7" presetClass="emph" presetSubtype="2" fill="hold" nodeType="withEffect">
                                  <p:stCondLst>
                                    <p:cond delay="5000"/>
                                  </p:stCondLst>
                                  <p:childTnLst>
                                    <p:animClr clrSpc="rgb" dir="cw">
                                      <p:cBhvr>
                                        <p:cTn id="156" dur="10" fill="hold"/>
                                        <p:tgtEl>
                                          <p:spTgt spid="11"/>
                                        </p:tgtEl>
                                        <p:attrNameLst>
                                          <p:attrName>stroke.color</p:attrName>
                                        </p:attrNameLst>
                                      </p:cBhvr>
                                      <p:to>
                                        <a:srgbClr val="FF0000"/>
                                      </p:to>
                                    </p:animClr>
                                    <p:set>
                                      <p:cBhvr>
                                        <p:cTn id="157" dur="10" fill="hold"/>
                                        <p:tgtEl>
                                          <p:spTgt spid="11"/>
                                        </p:tgtEl>
                                        <p:attrNameLst>
                                          <p:attrName>stroke.on</p:attrName>
                                        </p:attrNameLst>
                                      </p:cBhvr>
                                      <p:to>
                                        <p:strVal val="true"/>
                                      </p:to>
                                    </p:set>
                                  </p:childTnLst>
                                </p:cTn>
                              </p:par>
                              <p:par>
                                <p:cTn id="158" presetID="1" presetClass="emph" presetSubtype="2" fill="hold" nodeType="withEffect">
                                  <p:stCondLst>
                                    <p:cond delay="5000"/>
                                  </p:stCondLst>
                                  <p:childTnLst>
                                    <p:animClr clrSpc="rgb" dir="cw">
                                      <p:cBhvr>
                                        <p:cTn id="159" dur="10" fill="hold"/>
                                        <p:tgtEl>
                                          <p:spTgt spid="17"/>
                                        </p:tgtEl>
                                        <p:attrNameLst>
                                          <p:attrName>fillcolor</p:attrName>
                                        </p:attrNameLst>
                                      </p:cBhvr>
                                      <p:to>
                                        <a:srgbClr val="FF0000"/>
                                      </p:to>
                                    </p:animClr>
                                    <p:set>
                                      <p:cBhvr>
                                        <p:cTn id="160" dur="10" fill="hold"/>
                                        <p:tgtEl>
                                          <p:spTgt spid="17"/>
                                        </p:tgtEl>
                                        <p:attrNameLst>
                                          <p:attrName>fill.type</p:attrName>
                                        </p:attrNameLst>
                                      </p:cBhvr>
                                      <p:to>
                                        <p:strVal val="solid"/>
                                      </p:to>
                                    </p:set>
                                    <p:set>
                                      <p:cBhvr>
                                        <p:cTn id="161" dur="10" fill="hold"/>
                                        <p:tgtEl>
                                          <p:spTgt spid="17"/>
                                        </p:tgtEl>
                                        <p:attrNameLst>
                                          <p:attrName>fill.on</p:attrName>
                                        </p:attrNameLst>
                                      </p:cBhvr>
                                      <p:to>
                                        <p:strVal val="true"/>
                                      </p:to>
                                    </p:set>
                                  </p:childTnLst>
                                </p:cTn>
                              </p:par>
                              <p:par>
                                <p:cTn id="162" presetID="10" presetClass="entr" presetSubtype="0" fill="hold" nodeType="withEffect">
                                  <p:stCondLst>
                                    <p:cond delay="1500"/>
                                  </p:stCondLst>
                                  <p:childTnLst>
                                    <p:set>
                                      <p:cBhvr>
                                        <p:cTn id="163" dur="1" fill="hold">
                                          <p:stCondLst>
                                            <p:cond delay="0"/>
                                          </p:stCondLst>
                                        </p:cTn>
                                        <p:tgtEl>
                                          <p:spTgt spid="23"/>
                                        </p:tgtEl>
                                        <p:attrNameLst>
                                          <p:attrName>style.visibility</p:attrName>
                                        </p:attrNameLst>
                                      </p:cBhvr>
                                      <p:to>
                                        <p:strVal val="visible"/>
                                      </p:to>
                                    </p:set>
                                    <p:animEffect transition="in" filter="fade">
                                      <p:cBhvr>
                                        <p:cTn id="164" dur="3000"/>
                                        <p:tgtEl>
                                          <p:spTgt spid="23"/>
                                        </p:tgtEl>
                                      </p:cBhvr>
                                    </p:animEffect>
                                  </p:childTnLst>
                                </p:cTn>
                              </p:par>
                              <p:par>
                                <p:cTn id="165" presetID="10" presetClass="entr" presetSubtype="0" fill="hold" nodeType="withEffect">
                                  <p:stCondLst>
                                    <p:cond delay="2000"/>
                                  </p:stCondLst>
                                  <p:childTnLst>
                                    <p:set>
                                      <p:cBhvr>
                                        <p:cTn id="166" dur="1" fill="hold">
                                          <p:stCondLst>
                                            <p:cond delay="0"/>
                                          </p:stCondLst>
                                        </p:cTn>
                                        <p:tgtEl>
                                          <p:spTgt spid="24"/>
                                        </p:tgtEl>
                                        <p:attrNameLst>
                                          <p:attrName>style.visibility</p:attrName>
                                        </p:attrNameLst>
                                      </p:cBhvr>
                                      <p:to>
                                        <p:strVal val="visible"/>
                                      </p:to>
                                    </p:set>
                                    <p:animEffect transition="in" filter="fade">
                                      <p:cBhvr>
                                        <p:cTn id="167" dur="3000"/>
                                        <p:tgtEl>
                                          <p:spTgt spid="24"/>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27"/>
                                        </p:tgtEl>
                                        <p:attrNameLst>
                                          <p:attrName>style.visibility</p:attrName>
                                        </p:attrNameLst>
                                      </p:cBhvr>
                                      <p:to>
                                        <p:strVal val="visible"/>
                                      </p:to>
                                    </p:set>
                                    <p:animEffect transition="in" filter="fade">
                                      <p:cBhvr>
                                        <p:cTn id="170" dur="3000"/>
                                        <p:tgtEl>
                                          <p:spTgt spid="27"/>
                                        </p:tgtEl>
                                      </p:cBhvr>
                                    </p:animEffect>
                                  </p:childTnLst>
                                </p:cTn>
                              </p:par>
                              <p:par>
                                <p:cTn id="171" presetID="10" presetClass="entr" presetSubtype="0" fill="hold" nodeType="withEffect">
                                  <p:stCondLst>
                                    <p:cond delay="2500"/>
                                  </p:stCondLst>
                                  <p:childTnLst>
                                    <p:set>
                                      <p:cBhvr>
                                        <p:cTn id="172" dur="1" fill="hold">
                                          <p:stCondLst>
                                            <p:cond delay="0"/>
                                          </p:stCondLst>
                                        </p:cTn>
                                        <p:tgtEl>
                                          <p:spTgt spid="26"/>
                                        </p:tgtEl>
                                        <p:attrNameLst>
                                          <p:attrName>style.visibility</p:attrName>
                                        </p:attrNameLst>
                                      </p:cBhvr>
                                      <p:to>
                                        <p:strVal val="visible"/>
                                      </p:to>
                                    </p:set>
                                    <p:animEffect transition="in" filter="fade">
                                      <p:cBhvr>
                                        <p:cTn id="173" dur="3000"/>
                                        <p:tgtEl>
                                          <p:spTgt spid="26"/>
                                        </p:tgtEl>
                                      </p:cBhvr>
                                    </p:animEffect>
                                  </p:childTnLst>
                                </p:cTn>
                              </p:par>
                              <p:par>
                                <p:cTn id="174" presetID="10" presetClass="entr" presetSubtype="0" fill="hold" nodeType="withEffect">
                                  <p:stCondLst>
                                    <p:cond delay="2500"/>
                                  </p:stCondLst>
                                  <p:childTnLst>
                                    <p:set>
                                      <p:cBhvr>
                                        <p:cTn id="175" dur="1" fill="hold">
                                          <p:stCondLst>
                                            <p:cond delay="0"/>
                                          </p:stCondLst>
                                        </p:cTn>
                                        <p:tgtEl>
                                          <p:spTgt spid="25"/>
                                        </p:tgtEl>
                                        <p:attrNameLst>
                                          <p:attrName>style.visibility</p:attrName>
                                        </p:attrNameLst>
                                      </p:cBhvr>
                                      <p:to>
                                        <p:strVal val="visible"/>
                                      </p:to>
                                    </p:set>
                                    <p:animEffect transition="in" filter="fade">
                                      <p:cBhvr>
                                        <p:cTn id="176" dur="3000"/>
                                        <p:tgtEl>
                                          <p:spTgt spid="25"/>
                                        </p:tgtEl>
                                      </p:cBhvr>
                                    </p:animEffec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left)">
                                      <p:cBhvr>
                                        <p:cTn id="181" dur="750"/>
                                        <p:tgtEl>
                                          <p:spTgt spid="33"/>
                                        </p:tgtEl>
                                      </p:cBhvr>
                                    </p:animEffect>
                                  </p:childTnLst>
                                </p:cTn>
                              </p:par>
                            </p:childTnLst>
                          </p:cTn>
                        </p:par>
                      </p:childTnLst>
                    </p:cTn>
                  </p:par>
                  <p:par>
                    <p:cTn id="182" fill="hold" nodeType="clickPar">
                      <p:stCondLst>
                        <p:cond delay="indefinite"/>
                      </p:stCondLst>
                      <p:childTnLst>
                        <p:par>
                          <p:cTn id="183" fill="hold" nodeType="withGroup">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32"/>
                                        </p:tgtEl>
                                        <p:attrNameLst>
                                          <p:attrName>style.visibility</p:attrName>
                                        </p:attrNameLst>
                                      </p:cBhvr>
                                      <p:to>
                                        <p:strVal val="visible"/>
                                      </p:to>
                                    </p:set>
                                    <p:animEffect transition="in" filter="wipe(left)">
                                      <p:cBhvr>
                                        <p:cTn id="186" dur="750"/>
                                        <p:tgtEl>
                                          <p:spTgt spid="32"/>
                                        </p:tgtEl>
                                      </p:cBhvr>
                                    </p:animEffect>
                                  </p:childTnLst>
                                </p:cTn>
                              </p:par>
                              <p:par>
                                <p:cTn id="187" presetID="22" presetClass="entr" presetSubtype="8" fill="hold" grpId="0" nodeType="withEffect">
                                  <p:stCondLst>
                                    <p:cond delay="0"/>
                                  </p:stCondLst>
                                  <p:childTnLst>
                                    <p:set>
                                      <p:cBhvr>
                                        <p:cTn id="188" dur="1" fill="hold">
                                          <p:stCondLst>
                                            <p:cond delay="0"/>
                                          </p:stCondLst>
                                        </p:cTn>
                                        <p:tgtEl>
                                          <p:spTgt spid="31"/>
                                        </p:tgtEl>
                                        <p:attrNameLst>
                                          <p:attrName>style.visibility</p:attrName>
                                        </p:attrNameLst>
                                      </p:cBhvr>
                                      <p:to>
                                        <p:strVal val="visible"/>
                                      </p:to>
                                    </p:set>
                                    <p:animEffect transition="in" filter="wipe(left)">
                                      <p:cBhvr>
                                        <p:cTn id="189" dur="750"/>
                                        <p:tgtEl>
                                          <p:spTgt spid="31"/>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1" presetClass="entr" presetSubtype="0" fill="hold" grpId="0" nodeType="clickEffect">
                                  <p:stCondLst>
                                    <p:cond delay="0"/>
                                  </p:stCondLst>
                                  <p:childTnLst>
                                    <p:set>
                                      <p:cBhvr>
                                        <p:cTn id="19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21" grpId="3"/>
      <p:bldP spid="21" grpId="4"/>
      <p:bldP spid="21" grpId="5"/>
      <p:bldP spid="21" grpId="6"/>
      <p:bldP spid="21" grpId="7"/>
      <p:bldP spid="21" grpId="8"/>
      <p:bldP spid="21" grpId="9"/>
      <p:bldP spid="21" grpId="10"/>
      <p:bldP spid="21" grpId="11"/>
      <p:bldP spid="22" grpId="0"/>
      <p:bldP spid="22" grpId="1"/>
      <p:bldP spid="22" grpId="2"/>
      <p:bldP spid="22" grpId="3"/>
      <p:bldP spid="22" grpId="4"/>
      <p:bldP spid="22" grpId="5"/>
      <p:bldP spid="22" grpId="6"/>
      <p:bldP spid="22" grpId="7"/>
      <p:bldP spid="22" grpId="8"/>
      <p:bldP spid="22" grpId="9"/>
      <p:bldP spid="22" grpId="10"/>
      <p:bldP spid="22" grpId="11"/>
      <p:bldP spid="22" grpId="12"/>
      <p:bldP spid="31" grpId="0" animBg="1"/>
      <p:bldP spid="32" grpId="0" animBg="1"/>
      <p:bldP spid="33" grpId="0" animBg="1"/>
      <p:bldP spid="34" grpId="0"/>
      <p:bldP spid="35" grpId="0"/>
      <p:bldP spid="35" grpId="1"/>
      <p:bldP spid="28" grpId="0"/>
      <p:bldP spid="2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81" name="Group 4">
            <a:extLst>
              <a:ext uri="{FF2B5EF4-FFF2-40B4-BE49-F238E27FC236}">
                <a16:creationId xmlns:a16="http://schemas.microsoft.com/office/drawing/2014/main" id="{BD20ABDF-EDF3-D142-AFC7-744EF551358E}"/>
              </a:ext>
            </a:extLst>
          </p:cNvPr>
          <p:cNvGrpSpPr>
            <a:grpSpLocks/>
          </p:cNvGrpSpPr>
          <p:nvPr/>
        </p:nvGrpSpPr>
        <p:grpSpPr bwMode="auto">
          <a:xfrm>
            <a:off x="762000" y="2057400"/>
            <a:ext cx="2147888" cy="1295400"/>
            <a:chOff x="914400" y="2095500"/>
            <a:chExt cx="2147590" cy="1295400"/>
          </a:xfrm>
        </p:grpSpPr>
        <p:pic>
          <p:nvPicPr>
            <p:cNvPr id="7" name="Picture 6">
              <a:extLst>
                <a:ext uri="{FF2B5EF4-FFF2-40B4-BE49-F238E27FC236}">
                  <a16:creationId xmlns:a16="http://schemas.microsoft.com/office/drawing/2014/main" id="{7EA10299-0227-8A47-AD3A-8F95DA0B3612}"/>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8" name="Picture 7">
              <a:extLst>
                <a:ext uri="{FF2B5EF4-FFF2-40B4-BE49-F238E27FC236}">
                  <a16:creationId xmlns:a16="http://schemas.microsoft.com/office/drawing/2014/main" id="{7EAB0390-B67F-8B45-BD7D-216D9591A900}"/>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9" name="Picture 8">
              <a:extLst>
                <a:ext uri="{FF2B5EF4-FFF2-40B4-BE49-F238E27FC236}">
                  <a16:creationId xmlns:a16="http://schemas.microsoft.com/office/drawing/2014/main" id="{24FC6CCB-52D3-2D4D-A76E-CA24ED5BE083}"/>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10" name="Picture 9">
              <a:extLst>
                <a:ext uri="{FF2B5EF4-FFF2-40B4-BE49-F238E27FC236}">
                  <a16:creationId xmlns:a16="http://schemas.microsoft.com/office/drawing/2014/main" id="{48C89089-89DA-F644-B4EF-4C8604095B1E}"/>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11" name="Picture 10">
              <a:extLst>
                <a:ext uri="{FF2B5EF4-FFF2-40B4-BE49-F238E27FC236}">
                  <a16:creationId xmlns:a16="http://schemas.microsoft.com/office/drawing/2014/main" id="{6EB9DB54-C6D2-9742-96FC-96014DD48022}"/>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12" name="Picture 11">
              <a:extLst>
                <a:ext uri="{FF2B5EF4-FFF2-40B4-BE49-F238E27FC236}">
                  <a16:creationId xmlns:a16="http://schemas.microsoft.com/office/drawing/2014/main" id="{FA0114EF-38F0-4B40-BEB1-6FE0FF76E4F6}"/>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13" name="Picture 12">
              <a:extLst>
                <a:ext uri="{FF2B5EF4-FFF2-40B4-BE49-F238E27FC236}">
                  <a16:creationId xmlns:a16="http://schemas.microsoft.com/office/drawing/2014/main" id="{1BFBFA08-8C37-3D48-BA05-4C29F33993CA}"/>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14" name="Picture 13">
              <a:extLst>
                <a:ext uri="{FF2B5EF4-FFF2-40B4-BE49-F238E27FC236}">
                  <a16:creationId xmlns:a16="http://schemas.microsoft.com/office/drawing/2014/main" id="{653D2046-BFCB-6E49-A721-D2477D2B64F3}"/>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15" name="Picture 14">
              <a:extLst>
                <a:ext uri="{FF2B5EF4-FFF2-40B4-BE49-F238E27FC236}">
                  <a16:creationId xmlns:a16="http://schemas.microsoft.com/office/drawing/2014/main" id="{60DD2F13-7C4D-9143-912A-516701F0175E}"/>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6" name="X">
            <a:extLst>
              <a:ext uri="{FF2B5EF4-FFF2-40B4-BE49-F238E27FC236}">
                <a16:creationId xmlns:a16="http://schemas.microsoft.com/office/drawing/2014/main" id="{9673A19A-3B86-2147-90A3-C4FAB7FB38F1}"/>
              </a:ext>
            </a:extLst>
          </p:cNvPr>
          <p:cNvSpPr/>
          <p:nvPr/>
        </p:nvSpPr>
        <p:spPr>
          <a:xfrm>
            <a:off x="762000" y="2057400"/>
            <a:ext cx="2147888"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86%</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(37/43)</a:t>
            </a:r>
          </a:p>
        </p:txBody>
      </p:sp>
      <p:grpSp>
        <p:nvGrpSpPr>
          <p:cNvPr id="378883" name="Group 16">
            <a:extLst>
              <a:ext uri="{FF2B5EF4-FFF2-40B4-BE49-F238E27FC236}">
                <a16:creationId xmlns:a16="http://schemas.microsoft.com/office/drawing/2014/main" id="{2DCD0DDF-626F-DF42-A5FE-34B9D99C4E2F}"/>
              </a:ext>
            </a:extLst>
          </p:cNvPr>
          <p:cNvGrpSpPr>
            <a:grpSpLocks/>
          </p:cNvGrpSpPr>
          <p:nvPr/>
        </p:nvGrpSpPr>
        <p:grpSpPr bwMode="auto">
          <a:xfrm>
            <a:off x="3498850" y="2057400"/>
            <a:ext cx="2146300" cy="1295400"/>
            <a:chOff x="914400" y="2095500"/>
            <a:chExt cx="2147590" cy="1295400"/>
          </a:xfrm>
        </p:grpSpPr>
        <p:pic>
          <p:nvPicPr>
            <p:cNvPr id="19" name="Picture 18">
              <a:extLst>
                <a:ext uri="{FF2B5EF4-FFF2-40B4-BE49-F238E27FC236}">
                  <a16:creationId xmlns:a16="http://schemas.microsoft.com/office/drawing/2014/main" id="{CD61005C-2026-664C-80CA-853C68C83AA8}"/>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20" name="Picture 19">
              <a:extLst>
                <a:ext uri="{FF2B5EF4-FFF2-40B4-BE49-F238E27FC236}">
                  <a16:creationId xmlns:a16="http://schemas.microsoft.com/office/drawing/2014/main" id="{1B033440-72EC-3644-97BE-F551011E84B3}"/>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21" name="Picture 20">
              <a:extLst>
                <a:ext uri="{FF2B5EF4-FFF2-40B4-BE49-F238E27FC236}">
                  <a16:creationId xmlns:a16="http://schemas.microsoft.com/office/drawing/2014/main" id="{11AB83A1-BF2F-F846-AB15-61D96A072370}"/>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22" name="Picture 21">
              <a:extLst>
                <a:ext uri="{FF2B5EF4-FFF2-40B4-BE49-F238E27FC236}">
                  <a16:creationId xmlns:a16="http://schemas.microsoft.com/office/drawing/2014/main" id="{73E93469-4312-2040-9BE4-049F64E868AA}"/>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23" name="Picture 22">
              <a:extLst>
                <a:ext uri="{FF2B5EF4-FFF2-40B4-BE49-F238E27FC236}">
                  <a16:creationId xmlns:a16="http://schemas.microsoft.com/office/drawing/2014/main" id="{5E79E594-7EF2-1440-88FB-E16287AA064A}"/>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24" name="Picture 23">
              <a:extLst>
                <a:ext uri="{FF2B5EF4-FFF2-40B4-BE49-F238E27FC236}">
                  <a16:creationId xmlns:a16="http://schemas.microsoft.com/office/drawing/2014/main" id="{32F01714-97A1-5149-8AEA-10133ECC0A18}"/>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25" name="Picture 24">
              <a:extLst>
                <a:ext uri="{FF2B5EF4-FFF2-40B4-BE49-F238E27FC236}">
                  <a16:creationId xmlns:a16="http://schemas.microsoft.com/office/drawing/2014/main" id="{3A831900-3B00-B844-A22D-C6BB98CBA5E9}"/>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26" name="Picture 25">
              <a:extLst>
                <a:ext uri="{FF2B5EF4-FFF2-40B4-BE49-F238E27FC236}">
                  <a16:creationId xmlns:a16="http://schemas.microsoft.com/office/drawing/2014/main" id="{100F54AA-2AA9-144A-8F22-0FB2FB38676E}"/>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27" name="Picture 26">
              <a:extLst>
                <a:ext uri="{FF2B5EF4-FFF2-40B4-BE49-F238E27FC236}">
                  <a16:creationId xmlns:a16="http://schemas.microsoft.com/office/drawing/2014/main" id="{63DA9F1E-D6E4-A94E-BE70-930049D5928D}"/>
                </a:ext>
              </a:extLst>
            </p:cNvPr>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18" name="X">
            <a:extLst>
              <a:ext uri="{FF2B5EF4-FFF2-40B4-BE49-F238E27FC236}">
                <a16:creationId xmlns:a16="http://schemas.microsoft.com/office/drawing/2014/main" id="{4DAAB327-E983-754A-869F-87897DC29435}"/>
              </a:ext>
            </a:extLst>
          </p:cNvPr>
          <p:cNvSpPr/>
          <p:nvPr/>
        </p:nvSpPr>
        <p:spPr>
          <a:xfrm>
            <a:off x="3498850" y="2057400"/>
            <a:ext cx="2146300" cy="9906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83%</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(45/54)</a:t>
            </a:r>
          </a:p>
        </p:txBody>
      </p:sp>
      <p:grpSp>
        <p:nvGrpSpPr>
          <p:cNvPr id="378885" name="Group 28">
            <a:extLst>
              <a:ext uri="{FF2B5EF4-FFF2-40B4-BE49-F238E27FC236}">
                <a16:creationId xmlns:a16="http://schemas.microsoft.com/office/drawing/2014/main" id="{FCA31B0D-D21D-0043-BA18-443FC126B55C}"/>
              </a:ext>
            </a:extLst>
          </p:cNvPr>
          <p:cNvGrpSpPr>
            <a:grpSpLocks/>
          </p:cNvGrpSpPr>
          <p:nvPr/>
        </p:nvGrpSpPr>
        <p:grpSpPr bwMode="auto">
          <a:xfrm>
            <a:off x="6248400" y="2057400"/>
            <a:ext cx="2147888" cy="1295400"/>
            <a:chOff x="914400" y="2095500"/>
            <a:chExt cx="2147590" cy="1295400"/>
          </a:xfrm>
        </p:grpSpPr>
        <p:pic>
          <p:nvPicPr>
            <p:cNvPr id="31" name="Picture 30">
              <a:extLst>
                <a:ext uri="{FF2B5EF4-FFF2-40B4-BE49-F238E27FC236}">
                  <a16:creationId xmlns:a16="http://schemas.microsoft.com/office/drawing/2014/main" id="{D212DD93-1541-9644-AB7F-E0C5AA247FE8}"/>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524000" y="2095500"/>
              <a:ext cx="1537990" cy="685800"/>
            </a:xfrm>
            <a:prstGeom prst="rect">
              <a:avLst/>
            </a:prstGeom>
            <a:noFill/>
            <a:ln>
              <a:noFill/>
            </a:ln>
          </p:spPr>
        </p:pic>
        <p:pic>
          <p:nvPicPr>
            <p:cNvPr id="32" name="Picture 31">
              <a:extLst>
                <a:ext uri="{FF2B5EF4-FFF2-40B4-BE49-F238E27FC236}">
                  <a16:creationId xmlns:a16="http://schemas.microsoft.com/office/drawing/2014/main" id="{25EE8CCF-0A6D-AC4E-97FD-F3C1B539D5C6}"/>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433810" y="2171700"/>
              <a:ext cx="1537990" cy="685800"/>
            </a:xfrm>
            <a:prstGeom prst="rect">
              <a:avLst/>
            </a:prstGeom>
            <a:noFill/>
            <a:ln>
              <a:noFill/>
            </a:ln>
          </p:spPr>
        </p:pic>
        <p:pic>
          <p:nvPicPr>
            <p:cNvPr id="33" name="Picture 32">
              <a:extLst>
                <a:ext uri="{FF2B5EF4-FFF2-40B4-BE49-F238E27FC236}">
                  <a16:creationId xmlns:a16="http://schemas.microsoft.com/office/drawing/2014/main" id="{ECB154B7-2EF9-B14C-877F-57244B85C521}"/>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357610" y="2247900"/>
              <a:ext cx="1537990" cy="685800"/>
            </a:xfrm>
            <a:prstGeom prst="rect">
              <a:avLst/>
            </a:prstGeom>
            <a:noFill/>
            <a:ln>
              <a:noFill/>
            </a:ln>
          </p:spPr>
        </p:pic>
        <p:pic>
          <p:nvPicPr>
            <p:cNvPr id="34" name="Picture 33">
              <a:extLst>
                <a:ext uri="{FF2B5EF4-FFF2-40B4-BE49-F238E27FC236}">
                  <a16:creationId xmlns:a16="http://schemas.microsoft.com/office/drawing/2014/main" id="{69D7B117-C80D-7B45-82EC-189DA265DB0F}"/>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81410" y="2324100"/>
              <a:ext cx="1537990" cy="685800"/>
            </a:xfrm>
            <a:prstGeom prst="rect">
              <a:avLst/>
            </a:prstGeom>
            <a:noFill/>
            <a:ln>
              <a:noFill/>
            </a:ln>
          </p:spPr>
        </p:pic>
        <p:pic>
          <p:nvPicPr>
            <p:cNvPr id="35" name="Picture 34">
              <a:extLst>
                <a:ext uri="{FF2B5EF4-FFF2-40B4-BE49-F238E27FC236}">
                  <a16:creationId xmlns:a16="http://schemas.microsoft.com/office/drawing/2014/main" id="{65154F68-49A4-B947-AA71-CB1B7D6FED39}"/>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205210" y="2400300"/>
              <a:ext cx="1537990" cy="685800"/>
            </a:xfrm>
            <a:prstGeom prst="rect">
              <a:avLst/>
            </a:prstGeom>
            <a:noFill/>
            <a:ln>
              <a:noFill/>
            </a:ln>
          </p:spPr>
        </p:pic>
        <p:pic>
          <p:nvPicPr>
            <p:cNvPr id="36" name="Picture 35">
              <a:extLst>
                <a:ext uri="{FF2B5EF4-FFF2-40B4-BE49-F238E27FC236}">
                  <a16:creationId xmlns:a16="http://schemas.microsoft.com/office/drawing/2014/main" id="{8B47DC81-3FA1-3641-BFA4-B2A772953BDE}"/>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129010" y="2476500"/>
              <a:ext cx="1537990" cy="685800"/>
            </a:xfrm>
            <a:prstGeom prst="rect">
              <a:avLst/>
            </a:prstGeom>
            <a:noFill/>
            <a:ln>
              <a:noFill/>
            </a:ln>
          </p:spPr>
        </p:pic>
        <p:pic>
          <p:nvPicPr>
            <p:cNvPr id="37" name="Picture 36">
              <a:extLst>
                <a:ext uri="{FF2B5EF4-FFF2-40B4-BE49-F238E27FC236}">
                  <a16:creationId xmlns:a16="http://schemas.microsoft.com/office/drawing/2014/main" id="{6F1D0FFE-9219-DD4B-9E4C-116D8E9586D4}"/>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1066800" y="2552700"/>
              <a:ext cx="1537990" cy="685800"/>
            </a:xfrm>
            <a:prstGeom prst="rect">
              <a:avLst/>
            </a:prstGeom>
            <a:noFill/>
            <a:ln>
              <a:noFill/>
            </a:ln>
          </p:spPr>
        </p:pic>
        <p:pic>
          <p:nvPicPr>
            <p:cNvPr id="38" name="Picture 37">
              <a:extLst>
                <a:ext uri="{FF2B5EF4-FFF2-40B4-BE49-F238E27FC236}">
                  <a16:creationId xmlns:a16="http://schemas.microsoft.com/office/drawing/2014/main" id="{CB0BA78E-EF21-ED49-B640-BEA41B5DE97D}"/>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90600" y="2628900"/>
              <a:ext cx="1537990" cy="685800"/>
            </a:xfrm>
            <a:prstGeom prst="rect">
              <a:avLst/>
            </a:prstGeom>
            <a:noFill/>
            <a:ln>
              <a:noFill/>
            </a:ln>
          </p:spPr>
        </p:pic>
        <p:pic>
          <p:nvPicPr>
            <p:cNvPr id="39" name="Picture 38">
              <a:extLst>
                <a:ext uri="{FF2B5EF4-FFF2-40B4-BE49-F238E27FC236}">
                  <a16:creationId xmlns:a16="http://schemas.microsoft.com/office/drawing/2014/main" id="{99974316-4D48-974B-8AC0-D7E50A1D6BE4}"/>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469" t="10597" r="5469" b="30636"/>
            <a:stretch/>
          </p:blipFill>
          <p:spPr>
            <a:xfrm>
              <a:off x="914400" y="2705100"/>
              <a:ext cx="1537990" cy="685800"/>
            </a:xfrm>
            <a:prstGeom prst="rect">
              <a:avLst/>
            </a:prstGeom>
            <a:noFill/>
            <a:ln>
              <a:noFill/>
            </a:ln>
          </p:spPr>
        </p:pic>
      </p:grpSp>
      <p:sp>
        <p:nvSpPr>
          <p:cNvPr id="30" name="X">
            <a:extLst>
              <a:ext uri="{FF2B5EF4-FFF2-40B4-BE49-F238E27FC236}">
                <a16:creationId xmlns:a16="http://schemas.microsoft.com/office/drawing/2014/main" id="{1E014FFA-4290-1F4F-AEC6-DA23AA239842}"/>
              </a:ext>
            </a:extLst>
          </p:cNvPr>
          <p:cNvSpPr/>
          <p:nvPr/>
        </p:nvSpPr>
        <p:spPr>
          <a:xfrm>
            <a:off x="6248400" y="2057400"/>
            <a:ext cx="2147888" cy="10668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88%</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Courier New" panose="02070309020205020404" pitchFamily="49" charset="0"/>
              </a:rPr>
              <a:t>(28/32)</a:t>
            </a:r>
          </a:p>
        </p:txBody>
      </p:sp>
      <p:sp>
        <p:nvSpPr>
          <p:cNvPr id="41" name="Rectangle 40">
            <a:extLst>
              <a:ext uri="{FF2B5EF4-FFF2-40B4-BE49-F238E27FC236}">
                <a16:creationId xmlns:a16="http://schemas.microsoft.com/office/drawing/2014/main" id="{4208B953-483B-C84F-AE16-6A01B41E2F36}"/>
              </a:ext>
            </a:extLst>
          </p:cNvPr>
          <p:cNvSpPr/>
          <p:nvPr/>
        </p:nvSpPr>
        <p:spPr>
          <a:xfrm>
            <a:off x="6096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5B9BD5"/>
                </a:solidFill>
                <a:effectLst/>
                <a:uLnTx/>
                <a:uFillTx/>
                <a:latin typeface="Calibri Light"/>
                <a:ea typeface="+mn-ea"/>
                <a:cs typeface="+mn-cs"/>
              </a:rPr>
              <a:t>A</a:t>
            </a:r>
            <a:r>
              <a:rPr kumimoji="0" lang="en-US" sz="4000" b="1" i="0" u="none" strike="noStrike" kern="1200" cap="none" spc="0" normalizeH="0" baseline="0" noProof="0">
                <a:ln>
                  <a:noFill/>
                </a:ln>
                <a:solidFill>
                  <a:srgbClr val="5B9BD5"/>
                </a:solidFill>
                <a:effectLst/>
                <a:uLnTx/>
                <a:uFillTx/>
                <a:latin typeface="Calibri Light"/>
                <a:ea typeface="+mn-ea"/>
                <a:cs typeface="+mn-cs"/>
              </a:rPr>
              <a:t> </a:t>
            </a:r>
            <a:r>
              <a:rPr kumimoji="0" lang="en-US" sz="3200" b="0" i="0" u="none" strike="noStrike" kern="1200" cap="none" spc="0" normalizeH="0" baseline="0" noProof="0">
                <a:ln>
                  <a:noFill/>
                </a:ln>
                <a:solidFill>
                  <a:srgbClr val="5B9BD5"/>
                </a:solidFill>
                <a:effectLst/>
                <a:uLnTx/>
                <a:uFillTx/>
                <a:latin typeface="Calibri Light"/>
                <a:ea typeface="+mn-ea"/>
                <a:cs typeface="+mn-cs"/>
              </a:rPr>
              <a:t>company</a:t>
            </a:r>
            <a:endParaRPr kumimoji="0" lang="en-US" sz="4000" b="0" i="0" u="none" strike="noStrike" kern="1200" cap="none" spc="0" normalizeH="0" baseline="0" noProof="0">
              <a:ln>
                <a:noFill/>
              </a:ln>
              <a:solidFill>
                <a:srgbClr val="5B9BD5"/>
              </a:solidFill>
              <a:effectLst/>
              <a:uLnTx/>
              <a:uFillTx/>
              <a:latin typeface="Calibri Light"/>
              <a:ea typeface="+mn-ea"/>
              <a:cs typeface="+mn-cs"/>
            </a:endParaRPr>
          </a:p>
        </p:txBody>
      </p:sp>
      <p:sp>
        <p:nvSpPr>
          <p:cNvPr id="42" name="Rectangle 41">
            <a:extLst>
              <a:ext uri="{FF2B5EF4-FFF2-40B4-BE49-F238E27FC236}">
                <a16:creationId xmlns:a16="http://schemas.microsoft.com/office/drawing/2014/main" id="{F050D41C-21AE-9B40-ADAD-7CAE46E58CBF}"/>
              </a:ext>
            </a:extLst>
          </p:cNvPr>
          <p:cNvSpPr/>
          <p:nvPr/>
        </p:nvSpPr>
        <p:spPr>
          <a:xfrm>
            <a:off x="33528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ED7D31"/>
                </a:solidFill>
                <a:effectLst/>
                <a:uLnTx/>
                <a:uFillTx/>
                <a:latin typeface="Calibri Light"/>
                <a:ea typeface="+mn-ea"/>
                <a:cs typeface="+mn-cs"/>
              </a:rPr>
              <a:t>B</a:t>
            </a:r>
            <a:r>
              <a:rPr kumimoji="0" lang="en-US" sz="4000" b="0" i="0" u="none" strike="noStrike" kern="1200" cap="none" spc="0" normalizeH="0" baseline="0" noProof="0">
                <a:ln>
                  <a:noFill/>
                </a:ln>
                <a:solidFill>
                  <a:srgbClr val="ED7D31"/>
                </a:solidFill>
                <a:effectLst/>
                <a:uLnTx/>
                <a:uFillTx/>
                <a:latin typeface="Calibri Light"/>
                <a:ea typeface="+mn-ea"/>
                <a:cs typeface="+mn-cs"/>
              </a:rPr>
              <a:t> </a:t>
            </a:r>
            <a:r>
              <a:rPr kumimoji="0" lang="en-US" sz="3200" b="0" i="0" u="none" strike="noStrike" kern="1200" cap="none" spc="0" normalizeH="0" baseline="0" noProof="0">
                <a:ln>
                  <a:noFill/>
                </a:ln>
                <a:solidFill>
                  <a:srgbClr val="ED7D31"/>
                </a:solidFill>
                <a:effectLst/>
                <a:uLnTx/>
                <a:uFillTx/>
                <a:latin typeface="Calibri Light"/>
                <a:ea typeface="+mn-ea"/>
                <a:cs typeface="+mn-cs"/>
              </a:rPr>
              <a:t>company</a:t>
            </a:r>
            <a:endParaRPr kumimoji="0" lang="en-US" sz="4000" b="0" i="0" u="none" strike="noStrike" kern="1200" cap="none" spc="0" normalizeH="0" baseline="0" noProof="0">
              <a:ln>
                <a:noFill/>
              </a:ln>
              <a:solidFill>
                <a:srgbClr val="ED7D31"/>
              </a:solidFill>
              <a:effectLst/>
              <a:uLnTx/>
              <a:uFillTx/>
              <a:latin typeface="Calibri Light"/>
              <a:ea typeface="+mn-ea"/>
              <a:cs typeface="+mn-cs"/>
            </a:endParaRPr>
          </a:p>
        </p:txBody>
      </p:sp>
      <p:sp>
        <p:nvSpPr>
          <p:cNvPr id="43" name="Rectangle 42">
            <a:extLst>
              <a:ext uri="{FF2B5EF4-FFF2-40B4-BE49-F238E27FC236}">
                <a16:creationId xmlns:a16="http://schemas.microsoft.com/office/drawing/2014/main" id="{957BBC1C-36A3-CF46-AA0B-EE3A2023A0B7}"/>
              </a:ext>
            </a:extLst>
          </p:cNvPr>
          <p:cNvSpPr/>
          <p:nvPr/>
        </p:nvSpPr>
        <p:spPr>
          <a:xfrm>
            <a:off x="6096000" y="1066800"/>
            <a:ext cx="2438400" cy="533400"/>
          </a:xfrm>
          <a:prstGeom prst="rect">
            <a:avLst/>
          </a:prstGeom>
          <a:noFill/>
          <a:ln w="76200">
            <a:no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70AD47"/>
                </a:solidFill>
                <a:effectLst/>
                <a:uLnTx/>
                <a:uFillTx/>
                <a:latin typeface="Calibri Light"/>
                <a:ea typeface="+mn-ea"/>
                <a:cs typeface="+mn-cs"/>
              </a:rPr>
              <a:t>C </a:t>
            </a:r>
            <a:r>
              <a:rPr kumimoji="0" lang="en-US" sz="3200" b="0" i="0" u="none" strike="noStrike" kern="1200" cap="none" spc="0" normalizeH="0" baseline="0" noProof="0">
                <a:ln>
                  <a:noFill/>
                </a:ln>
                <a:solidFill>
                  <a:srgbClr val="70AD47"/>
                </a:solidFill>
                <a:effectLst/>
                <a:uLnTx/>
                <a:uFillTx/>
                <a:latin typeface="Calibri Light"/>
                <a:ea typeface="+mn-ea"/>
                <a:cs typeface="+mn-cs"/>
              </a:rPr>
              <a:t>company</a:t>
            </a:r>
            <a:endParaRPr kumimoji="0" lang="en-US" sz="4000" b="0" i="0" u="none" strike="noStrike" kern="1200" cap="none" spc="0" normalizeH="0" baseline="0" noProof="0">
              <a:ln>
                <a:noFill/>
              </a:ln>
              <a:solidFill>
                <a:srgbClr val="70AD47"/>
              </a:solidFill>
              <a:effectLst/>
              <a:uLnTx/>
              <a:uFillTx/>
              <a:latin typeface="Calibri Light"/>
              <a:ea typeface="+mn-ea"/>
              <a:cs typeface="+mn-cs"/>
            </a:endParaRPr>
          </a:p>
        </p:txBody>
      </p:sp>
      <p:sp>
        <p:nvSpPr>
          <p:cNvPr id="45" name="X">
            <a:extLst>
              <a:ext uri="{FF2B5EF4-FFF2-40B4-BE49-F238E27FC236}">
                <a16:creationId xmlns:a16="http://schemas.microsoft.com/office/drawing/2014/main" id="{68CA5CC4-0B19-5C45-9121-471505D21668}"/>
              </a:ext>
            </a:extLst>
          </p:cNvPr>
          <p:cNvSpPr/>
          <p:nvPr/>
        </p:nvSpPr>
        <p:spPr>
          <a:xfrm>
            <a:off x="7477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5B9BD5"/>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1.0×10</a:t>
            </a:r>
            <a:r>
              <a:rPr kumimoji="0" lang="en-US" sz="4400" b="1" i="0" u="none" strike="noStrike" kern="1200" cap="none" spc="0" normalizeH="0" baseline="3000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7</a:t>
            </a:r>
            <a:r>
              <a:rPr kumimoji="0" lang="en-US" sz="3600" b="0"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t> </a:t>
            </a:r>
            <a:br>
              <a:rPr kumimoji="0" lang="en-US" sz="3600" b="0" i="0" u="none" strike="noStrike" kern="1200" cap="none" spc="0" normalizeH="0" baseline="0" noProof="0" dirty="0">
                <a:ln>
                  <a:noFill/>
                </a:ln>
                <a:solidFill>
                  <a:srgbClr val="5B9BD5"/>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5B9BD5"/>
                </a:solidFill>
                <a:effectLst/>
                <a:uLnTx/>
                <a:uFillTx/>
                <a:latin typeface="Calibri Light"/>
                <a:ea typeface="+mn-ea"/>
                <a:cs typeface="Courier New" panose="02070309020205020404" pitchFamily="49" charset="0"/>
              </a:rPr>
              <a:t>errors </a:t>
            </a:r>
          </a:p>
        </p:txBody>
      </p:sp>
      <p:sp>
        <p:nvSpPr>
          <p:cNvPr id="46" name="X">
            <a:extLst>
              <a:ext uri="{FF2B5EF4-FFF2-40B4-BE49-F238E27FC236}">
                <a16:creationId xmlns:a16="http://schemas.microsoft.com/office/drawing/2014/main" id="{5BB4CEE3-A09A-C347-BA51-629F3668C0DA}"/>
              </a:ext>
            </a:extLst>
          </p:cNvPr>
          <p:cNvSpPr/>
          <p:nvPr/>
        </p:nvSpPr>
        <p:spPr>
          <a:xfrm>
            <a:off x="3484563" y="4343400"/>
            <a:ext cx="2160587"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ED7D31"/>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t>2.7×10</a:t>
            </a:r>
            <a:r>
              <a:rPr kumimoji="0" lang="en-US" sz="4400" b="1" i="0" u="none" strike="noStrike" kern="1200" cap="none" spc="0" normalizeH="0" baseline="3000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t>6</a:t>
            </a:r>
            <a:br>
              <a:rPr kumimoji="0" lang="en-US" sz="3600" b="0" i="0" u="none" strike="noStrike" kern="1200" cap="none" spc="0" normalizeH="0" baseline="0" noProof="0" dirty="0">
                <a:ln>
                  <a:noFill/>
                </a:ln>
                <a:solidFill>
                  <a:srgbClr val="ED7D31"/>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ED7D31"/>
                </a:solidFill>
                <a:effectLst/>
                <a:uLnTx/>
                <a:uFillTx/>
                <a:latin typeface="Calibri Light"/>
                <a:ea typeface="+mn-ea"/>
                <a:cs typeface="Courier New" panose="02070309020205020404" pitchFamily="49" charset="0"/>
              </a:rPr>
              <a:t>errors </a:t>
            </a:r>
          </a:p>
        </p:txBody>
      </p:sp>
      <p:sp>
        <p:nvSpPr>
          <p:cNvPr id="47" name="X">
            <a:extLst>
              <a:ext uri="{FF2B5EF4-FFF2-40B4-BE49-F238E27FC236}">
                <a16:creationId xmlns:a16="http://schemas.microsoft.com/office/drawing/2014/main" id="{70A25975-973D-AC46-B778-6187EA1FC8EC}"/>
              </a:ext>
            </a:extLst>
          </p:cNvPr>
          <p:cNvSpPr/>
          <p:nvPr/>
        </p:nvSpPr>
        <p:spPr>
          <a:xfrm>
            <a:off x="6234113" y="4343400"/>
            <a:ext cx="2162175" cy="9144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70AD47"/>
                </a:solidFill>
                <a:effectLst/>
                <a:uLnTx/>
                <a:uFillTx/>
                <a:latin typeface="Calibri Light"/>
                <a:ea typeface="+mn-ea"/>
                <a:cs typeface="Courier New" panose="02070309020205020404" pitchFamily="49" charset="0"/>
              </a:rPr>
              <a:t>Up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3.3×10</a:t>
            </a:r>
            <a:r>
              <a:rPr kumimoji="0" lang="en-US" sz="4400" b="1" i="0" u="none" strike="noStrike" kern="1200" cap="none" spc="0" normalizeH="0" baseline="3000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5</a:t>
            </a:r>
            <a:r>
              <a:rPr kumimoji="0" lang="en-US" sz="3600" b="0"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t> </a:t>
            </a:r>
            <a:br>
              <a:rPr kumimoji="0" lang="en-US" sz="3600" b="0" i="0" u="none" strike="noStrike" kern="1200" cap="none" spc="0" normalizeH="0" baseline="0" noProof="0" dirty="0">
                <a:ln>
                  <a:noFill/>
                </a:ln>
                <a:solidFill>
                  <a:srgbClr val="70AD47"/>
                </a:solidFill>
                <a:effectLst/>
                <a:uLnTx/>
                <a:uFillTx/>
                <a:latin typeface="Cambria Math" panose="02040503050406030204" pitchFamily="18" charset="0"/>
                <a:ea typeface="Cambria Math" panose="02040503050406030204" pitchFamily="18" charset="0"/>
                <a:cs typeface="Courier New" panose="02070309020205020404" pitchFamily="49" charset="0"/>
              </a:rPr>
            </a:br>
            <a:r>
              <a:rPr kumimoji="0" lang="en-US" sz="3600" b="0" i="0" u="none" strike="noStrike" kern="1200" cap="none" spc="0" normalizeH="0" baseline="0" noProof="0" dirty="0">
                <a:ln>
                  <a:noFill/>
                </a:ln>
                <a:solidFill>
                  <a:srgbClr val="70AD47"/>
                </a:solidFill>
                <a:effectLst/>
                <a:uLnTx/>
                <a:uFillTx/>
                <a:latin typeface="Calibri Light"/>
                <a:ea typeface="+mn-ea"/>
                <a:cs typeface="Courier New" panose="02070309020205020404" pitchFamily="49" charset="0"/>
              </a:rPr>
              <a:t>errors </a:t>
            </a:r>
          </a:p>
        </p:txBody>
      </p:sp>
      <p:sp>
        <p:nvSpPr>
          <p:cNvPr id="378893" name="Slide Number Placeholder 3">
            <a:extLst>
              <a:ext uri="{FF2B5EF4-FFF2-40B4-BE49-F238E27FC236}">
                <a16:creationId xmlns:a16="http://schemas.microsoft.com/office/drawing/2014/main" id="{274D5976-2FBF-2348-A27D-1808412998E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604B938-3C34-DD46-949A-FE7D31661EFD}"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378894" name="Title 1">
            <a:extLst>
              <a:ext uri="{FF2B5EF4-FFF2-40B4-BE49-F238E27FC236}">
                <a16:creationId xmlns:a16="http://schemas.microsoft.com/office/drawing/2014/main" id="{D7336E71-DE64-A246-B92A-EC0579FF91E5}"/>
              </a:ext>
            </a:extLst>
          </p:cNvPr>
          <p:cNvSpPr>
            <a:spLocks noGrp="1" noChangeArrowheads="1"/>
          </p:cNvSpPr>
          <p:nvPr>
            <p:ph type="title"/>
          </p:nvPr>
        </p:nvSpPr>
        <p:spPr>
          <a:xfrm>
            <a:off x="228600" y="-269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Most DRAM Modules Are Vulnerable</a:t>
            </a:r>
          </a:p>
        </p:txBody>
      </p:sp>
      <p:sp>
        <p:nvSpPr>
          <p:cNvPr id="378895" name="Rectangle 43">
            <a:extLst>
              <a:ext uri="{FF2B5EF4-FFF2-40B4-BE49-F238E27FC236}">
                <a16:creationId xmlns:a16="http://schemas.microsoft.com/office/drawing/2014/main" id="{13CD0695-F6BC-0446-8B45-A802136153C9}"/>
              </a:ext>
            </a:extLst>
          </p:cNvPr>
          <p:cNvSpPr>
            <a:spLocks noChangeArrowheads="1"/>
          </p:cNvSpPr>
          <p:nvPr/>
        </p:nvSpPr>
        <p:spPr bwMode="auto">
          <a:xfrm>
            <a:off x="107950" y="6165850"/>
            <a:ext cx="8567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hlinkClick r:id="rId4"/>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(Kim et al., ISCA 2014)</a:t>
            </a:r>
          </a:p>
        </p:txBody>
      </p:sp>
    </p:spTree>
    <p:extLst>
      <p:ext uri="{BB962C8B-B14F-4D97-AF65-F5344CB8AC3E}">
        <p14:creationId xmlns:p14="http://schemas.microsoft.com/office/powerpoint/2010/main" val="2489219776"/>
      </p:ext>
    </p:extLst>
  </p:cSld>
  <p:clrMapOvr>
    <a:masterClrMapping/>
  </p:clrMapOvr>
  <p:transition spd="slow"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0929" name="PreErrors">
            <a:extLst>
              <a:ext uri="{FF2B5EF4-FFF2-40B4-BE49-F238E27FC236}">
                <a16:creationId xmlns:a16="http://schemas.microsoft.com/office/drawing/2014/main" id="{298B5112-EDAC-5F4E-A399-0264775ABB6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0930" name="AllErrors">
            <a:extLst>
              <a:ext uri="{FF2B5EF4-FFF2-40B4-BE49-F238E27FC236}">
                <a16:creationId xmlns:a16="http://schemas.microsoft.com/office/drawing/2014/main" id="{5FC7D99E-BC33-7E4C-9AEA-B9BF5B1D8E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0931" name="Slide Number Placeholder 3">
            <a:extLst>
              <a:ext uri="{FF2B5EF4-FFF2-40B4-BE49-F238E27FC236}">
                <a16:creationId xmlns:a16="http://schemas.microsoft.com/office/drawing/2014/main" id="{B26AE1FE-F05A-5644-9A15-5A6A65894E86}"/>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A9B0C72-E70A-7142-B0F9-1AB3D310964A}"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4" name="Curtain1">
            <a:extLst>
              <a:ext uri="{FF2B5EF4-FFF2-40B4-BE49-F238E27FC236}">
                <a16:creationId xmlns:a16="http://schemas.microsoft.com/office/drawing/2014/main" id="{CE1B4D2E-A142-1B43-B359-C749373FDB70}"/>
              </a:ext>
            </a:extLst>
          </p:cNvPr>
          <p:cNvSpPr/>
          <p:nvPr/>
        </p:nvSpPr>
        <p:spPr>
          <a:xfrm>
            <a:off x="2133600" y="1425575"/>
            <a:ext cx="2141538"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Second">
            <a:extLst>
              <a:ext uri="{FF2B5EF4-FFF2-40B4-BE49-F238E27FC236}">
                <a16:creationId xmlns:a16="http://schemas.microsoft.com/office/drawing/2014/main" id="{20283E99-5988-0A4D-879D-941F7F1BFC3B}"/>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BEA56925-EA7B-C445-BDE8-EBF8241E003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Curtain2">
            <a:extLst>
              <a:ext uri="{FF2B5EF4-FFF2-40B4-BE49-F238E27FC236}">
                <a16:creationId xmlns:a16="http://schemas.microsoft.com/office/drawing/2014/main" id="{DBE50755-D745-4941-B7E2-4730C549BCCC}"/>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80936" name="Title 1">
            <a:extLst>
              <a:ext uri="{FF2B5EF4-FFF2-40B4-BE49-F238E27FC236}">
                <a16:creationId xmlns:a16="http://schemas.microsoft.com/office/drawing/2014/main" id="{40D4F086-451C-2346-8CA4-B2BC471C279F}"/>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3738478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8" fill="hold" grpId="0" nodeType="clickEffect">
                                  <p:stCondLst>
                                    <p:cond delay="0"/>
                                  </p:stCondLst>
                                  <p:childTnLst>
                                    <p:animEffect transition="out" filter="wipe(left)">
                                      <p:cBhvr>
                                        <p:cTn id="6" dur="1500"/>
                                        <p:tgtEl>
                                          <p:spTgt spid="14"/>
                                        </p:tgtEl>
                                      </p:cBhvr>
                                    </p:animEffect>
                                    <p:set>
                                      <p:cBhvr>
                                        <p:cTn id="7" dur="1" fill="hold">
                                          <p:stCondLst>
                                            <p:cond delay="1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977" name="PreErrors">
            <a:extLst>
              <a:ext uri="{FF2B5EF4-FFF2-40B4-BE49-F238E27FC236}">
                <a16:creationId xmlns:a16="http://schemas.microsoft.com/office/drawing/2014/main" id="{D8FC64C9-DF1B-8E40-94BE-F03C05A23F4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2978" name="AllErrors">
            <a:extLst>
              <a:ext uri="{FF2B5EF4-FFF2-40B4-BE49-F238E27FC236}">
                <a16:creationId xmlns:a16="http://schemas.microsoft.com/office/drawing/2014/main" id="{600461CE-734A-734A-AB20-DBD3241206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2979" name="Slide Number Placeholder 3">
            <a:extLst>
              <a:ext uri="{FF2B5EF4-FFF2-40B4-BE49-F238E27FC236}">
                <a16:creationId xmlns:a16="http://schemas.microsoft.com/office/drawing/2014/main" id="{817AE44D-BE09-7042-AE87-18672807DA4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F9D4343-E8C6-FB46-AFE6-3E2444F52740}"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2" name="Second">
            <a:extLst>
              <a:ext uri="{FF2B5EF4-FFF2-40B4-BE49-F238E27FC236}">
                <a16:creationId xmlns:a16="http://schemas.microsoft.com/office/drawing/2014/main" id="{E8ACDF8E-5880-7442-A4DA-CEE955E64FD9}"/>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7F186BE0-713F-004D-976B-92BBF986E4E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Curtain2">
            <a:extLst>
              <a:ext uri="{FF2B5EF4-FFF2-40B4-BE49-F238E27FC236}">
                <a16:creationId xmlns:a16="http://schemas.microsoft.com/office/drawing/2014/main" id="{F9EC815F-FF86-A44C-8164-7D38F991BA51}"/>
              </a:ext>
            </a:extLst>
          </p:cNvPr>
          <p:cNvSpPr/>
          <p:nvPr/>
        </p:nvSpPr>
        <p:spPr>
          <a:xfrm>
            <a:off x="4275138" y="1425575"/>
            <a:ext cx="3670300" cy="3497263"/>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First Appearance">
            <a:extLst>
              <a:ext uri="{FF2B5EF4-FFF2-40B4-BE49-F238E27FC236}">
                <a16:creationId xmlns:a16="http://schemas.microsoft.com/office/drawing/2014/main" id="{46CBC407-25BE-AD42-8481-790F2F1610BC}"/>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First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Appearance</a:t>
            </a:r>
          </a:p>
        </p:txBody>
      </p:sp>
      <p:sp>
        <p:nvSpPr>
          <p:cNvPr id="3" name="First">
            <a:extLst>
              <a:ext uri="{FF2B5EF4-FFF2-40B4-BE49-F238E27FC236}">
                <a16:creationId xmlns:a16="http://schemas.microsoft.com/office/drawing/2014/main" id="{18230C58-C955-2640-A359-2E07630B8620}"/>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2985" name="Title 1">
            <a:extLst>
              <a:ext uri="{FF2B5EF4-FFF2-40B4-BE49-F238E27FC236}">
                <a16:creationId xmlns:a16="http://schemas.microsoft.com/office/drawing/2014/main" id="{E47B5F5F-A2F1-A947-9511-B2C621E88B89}"/>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2537246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xit" presetSubtype="8" fill="hold" grpId="0" nodeType="clickEffect">
                                  <p:stCondLst>
                                    <p:cond delay="0"/>
                                  </p:stCondLst>
                                  <p:childTnLst>
                                    <p:animEffect transition="out" filter="wipe(left)">
                                      <p:cBhvr>
                                        <p:cTn id="12" dur="1500"/>
                                        <p:tgtEl>
                                          <p:spTgt spid="15"/>
                                        </p:tgtEl>
                                      </p:cBhvr>
                                    </p:animEffect>
                                    <p:set>
                                      <p:cBhvr>
                                        <p:cTn id="13" dur="1" fill="hold">
                                          <p:stCondLst>
                                            <p:cond delay="1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025" name="PreErrors">
            <a:extLst>
              <a:ext uri="{FF2B5EF4-FFF2-40B4-BE49-F238E27FC236}">
                <a16:creationId xmlns:a16="http://schemas.microsoft.com/office/drawing/2014/main" id="{02AE2781-A2C7-5448-8651-AFB219A280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14438" y="990600"/>
            <a:ext cx="6731000" cy="4651375"/>
          </a:xfrm>
        </p:spPr>
      </p:pic>
      <p:pic>
        <p:nvPicPr>
          <p:cNvPr id="385026" name="AllErrors">
            <a:extLst>
              <a:ext uri="{FF2B5EF4-FFF2-40B4-BE49-F238E27FC236}">
                <a16:creationId xmlns:a16="http://schemas.microsoft.com/office/drawing/2014/main" id="{81C9168C-F1D3-E347-9ECA-EAB66F9335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990600"/>
            <a:ext cx="67310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5027" name="Slide Number Placeholder 3">
            <a:extLst>
              <a:ext uri="{FF2B5EF4-FFF2-40B4-BE49-F238E27FC236}">
                <a16:creationId xmlns:a16="http://schemas.microsoft.com/office/drawing/2014/main" id="{78EAA027-26B8-A44C-8AFF-01730DB8FCA7}"/>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8B851F0-17E1-B641-9B41-2D6AA72FC2BB}"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12" name="Second">
            <a:extLst>
              <a:ext uri="{FF2B5EF4-FFF2-40B4-BE49-F238E27FC236}">
                <a16:creationId xmlns:a16="http://schemas.microsoft.com/office/drawing/2014/main" id="{36DBD15F-776E-714D-80D9-FA1FF61B6E99}"/>
              </a:ext>
            </a:extLst>
          </p:cNvPr>
          <p:cNvSpPr/>
          <p:nvPr/>
        </p:nvSpPr>
        <p:spPr>
          <a:xfrm>
            <a:off x="4832350" y="3679825"/>
            <a:ext cx="382588" cy="381000"/>
          </a:xfrm>
          <a:prstGeom prst="ellipse">
            <a:avLst/>
          </a:prstGeom>
          <a:noFill/>
          <a:ln w="19050">
            <a:solidFill>
              <a:srgbClr val="699F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Third">
            <a:extLst>
              <a:ext uri="{FF2B5EF4-FFF2-40B4-BE49-F238E27FC236}">
                <a16:creationId xmlns:a16="http://schemas.microsoft.com/office/drawing/2014/main" id="{40219E56-4E10-7748-8C35-01E6B764D273}"/>
              </a:ext>
            </a:extLst>
          </p:cNvPr>
          <p:cNvSpPr/>
          <p:nvPr/>
        </p:nvSpPr>
        <p:spPr>
          <a:xfrm>
            <a:off x="5094288" y="1685925"/>
            <a:ext cx="382587" cy="381000"/>
          </a:xfrm>
          <a:prstGeom prst="ellipse">
            <a:avLst/>
          </a:prstGeom>
          <a:noFill/>
          <a:ln w="19050">
            <a:solidFill>
              <a:srgbClr val="F27A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Punchline">
            <a:extLst>
              <a:ext uri="{FF2B5EF4-FFF2-40B4-BE49-F238E27FC236}">
                <a16:creationId xmlns:a16="http://schemas.microsoft.com/office/drawing/2014/main" id="{9262ED16-7CFA-FF42-B6FD-DEA8FD13A35E}"/>
              </a:ext>
            </a:extLst>
          </p:cNvPr>
          <p:cNvSpPr txBox="1"/>
          <p:nvPr/>
        </p:nvSpPr>
        <p:spPr>
          <a:xfrm>
            <a:off x="228600" y="5718175"/>
            <a:ext cx="8686800" cy="758825"/>
          </a:xfrm>
          <a:prstGeom prst="rect">
            <a:avLst/>
          </a:prstGeom>
          <a:noFill/>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FF0000"/>
                </a:solidFill>
                <a:effectLst/>
                <a:uLnTx/>
                <a:uFillTx/>
                <a:latin typeface="Calibri Light"/>
                <a:ea typeface="ＭＳ Ｐゴシック" panose="020B0600070205080204" pitchFamily="34" charset="-128"/>
                <a:cs typeface="+mn-cs"/>
              </a:rPr>
              <a:t>All modules from </a:t>
            </a:r>
            <a:r>
              <a:rPr kumimoji="0" lang="en-US" sz="3200" b="0" i="1" u="none" strike="noStrike" kern="1200" cap="none" spc="0" normalizeH="0" baseline="0" noProof="0" dirty="0">
                <a:ln>
                  <a:noFill/>
                </a:ln>
                <a:solidFill>
                  <a:srgbClr val="FF0000"/>
                </a:solidFill>
                <a:effectLst/>
                <a:uLnTx/>
                <a:uFillTx/>
                <a:latin typeface="Cambria Math" panose="02040503050406030204" pitchFamily="18" charset="0"/>
                <a:ea typeface="Cambria Math" panose="02040503050406030204" pitchFamily="18" charset="0"/>
                <a:cs typeface="+mn-cs"/>
              </a:rPr>
              <a:t>2012–2013 </a:t>
            </a:r>
            <a:r>
              <a:rPr kumimoji="0" lang="en-US" sz="3600" b="0" i="1" u="none" strike="noStrike" kern="1200" cap="none" spc="0" normalizeH="0" baseline="0" noProof="0" dirty="0">
                <a:ln>
                  <a:noFill/>
                </a:ln>
                <a:solidFill>
                  <a:srgbClr val="FF0000"/>
                </a:solidFill>
                <a:effectLst/>
                <a:uLnTx/>
                <a:uFillTx/>
                <a:latin typeface="Calibri Light"/>
                <a:ea typeface="ＭＳ Ｐゴシック" panose="020B0600070205080204" pitchFamily="34" charset="-128"/>
                <a:cs typeface="+mn-cs"/>
              </a:rPr>
              <a:t>are vulnerable</a:t>
            </a:r>
          </a:p>
        </p:txBody>
      </p:sp>
      <p:sp>
        <p:nvSpPr>
          <p:cNvPr id="19" name="RedBox">
            <a:extLst>
              <a:ext uri="{FF2B5EF4-FFF2-40B4-BE49-F238E27FC236}">
                <a16:creationId xmlns:a16="http://schemas.microsoft.com/office/drawing/2014/main" id="{BBA65003-F9F7-3A40-9245-42776A19F6E8}"/>
              </a:ext>
            </a:extLst>
          </p:cNvPr>
          <p:cNvSpPr/>
          <p:nvPr/>
        </p:nvSpPr>
        <p:spPr>
          <a:xfrm>
            <a:off x="5454650" y="1443038"/>
            <a:ext cx="1660525" cy="3405187"/>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irst Appearance">
            <a:extLst>
              <a:ext uri="{FF2B5EF4-FFF2-40B4-BE49-F238E27FC236}">
                <a16:creationId xmlns:a16="http://schemas.microsoft.com/office/drawing/2014/main" id="{EBAF967B-E124-9241-93BB-FB914672A382}"/>
              </a:ext>
            </a:extLst>
          </p:cNvPr>
          <p:cNvSpPr/>
          <p:nvPr/>
        </p:nvSpPr>
        <p:spPr>
          <a:xfrm>
            <a:off x="3192463" y="2430463"/>
            <a:ext cx="2024062" cy="846137"/>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First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70AE46"/>
                </a:solidFill>
                <a:effectLst/>
                <a:uLnTx/>
                <a:uFillTx/>
                <a:latin typeface="Calibri Light"/>
                <a:ea typeface="+mn-ea"/>
                <a:cs typeface="Courier New" panose="02070309020205020404" pitchFamily="49" charset="0"/>
              </a:rPr>
              <a:t>Appearance</a:t>
            </a:r>
          </a:p>
        </p:txBody>
      </p:sp>
      <p:sp>
        <p:nvSpPr>
          <p:cNvPr id="3" name="First">
            <a:extLst>
              <a:ext uri="{FF2B5EF4-FFF2-40B4-BE49-F238E27FC236}">
                <a16:creationId xmlns:a16="http://schemas.microsoft.com/office/drawing/2014/main" id="{88AF44A6-80D1-C34C-BA3C-27CC5F935881}"/>
              </a:ext>
            </a:extLst>
          </p:cNvPr>
          <p:cNvSpPr/>
          <p:nvPr/>
        </p:nvSpPr>
        <p:spPr>
          <a:xfrm>
            <a:off x="4016375" y="3305175"/>
            <a:ext cx="382588" cy="381000"/>
          </a:xfrm>
          <a:prstGeom prst="ellipse">
            <a:avLst/>
          </a:prstGeom>
          <a:noFill/>
          <a:ln w="19050">
            <a:solidFill>
              <a:srgbClr val="6EAE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5034" name="Title 1">
            <a:extLst>
              <a:ext uri="{FF2B5EF4-FFF2-40B4-BE49-F238E27FC236}">
                <a16:creationId xmlns:a16="http://schemas.microsoft.com/office/drawing/2014/main" id="{90C3DDF7-B58E-DB4F-B924-4FF762857AFF}"/>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Recent DRAM Is More Vulnerable</a:t>
            </a:r>
          </a:p>
        </p:txBody>
      </p:sp>
    </p:spTree>
    <p:extLst>
      <p:ext uri="{BB962C8B-B14F-4D97-AF65-F5344CB8AC3E}">
        <p14:creationId xmlns:p14="http://schemas.microsoft.com/office/powerpoint/2010/main" val="42850477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a:extLst>
              <a:ext uri="{FF2B5EF4-FFF2-40B4-BE49-F238E27FC236}">
                <a16:creationId xmlns:a16="http://schemas.microsoft.com/office/drawing/2014/main" id="{0236AC81-A25C-9B48-A701-B6588BDC37E7}"/>
              </a:ext>
            </a:extLst>
          </p:cNvPr>
          <p:cNvSpPr>
            <a:spLocks noGrp="1" noChangeArrowheads="1"/>
          </p:cNvSpPr>
          <p:nvPr>
            <p:ph type="title"/>
          </p:nvPr>
        </p:nvSpPr>
        <p:spPr/>
        <p:txBody>
          <a:bodyPr/>
          <a:lstStyle/>
          <a:p>
            <a:r>
              <a:rPr lang="en-US" altLang="en-US">
                <a:ea typeface="ＭＳ Ｐゴシック" panose="020B0600070205080204" pitchFamily="34" charset="-128"/>
              </a:rPr>
              <a:t>Why Is This Happening?</a:t>
            </a:r>
          </a:p>
        </p:txBody>
      </p:sp>
      <p:sp>
        <p:nvSpPr>
          <p:cNvPr id="157698" name="Content Placeholder 2">
            <a:extLst>
              <a:ext uri="{FF2B5EF4-FFF2-40B4-BE49-F238E27FC236}">
                <a16:creationId xmlns:a16="http://schemas.microsoft.com/office/drawing/2014/main" id="{00196CA0-BD6D-834B-ADE2-4B1FD34D3D15}"/>
              </a:ext>
            </a:extLst>
          </p:cNvPr>
          <p:cNvSpPr>
            <a:spLocks noGrp="1" noChangeArrowheads="1"/>
          </p:cNvSpPr>
          <p:nvPr>
            <p:ph idx="1"/>
          </p:nvPr>
        </p:nvSpPr>
        <p:spPr>
          <a:xfrm>
            <a:off x="228600" y="996950"/>
            <a:ext cx="8763000" cy="5194300"/>
          </a:xfrm>
        </p:spPr>
        <p:txBody>
          <a:bodyPr/>
          <a:lstStyle/>
          <a:p>
            <a:r>
              <a:rPr lang="en-US" altLang="en-US">
                <a:ea typeface="ＭＳ Ｐゴシック" panose="020B0600070205080204" pitchFamily="34" charset="-128"/>
              </a:rPr>
              <a:t>DRAM cells are too close to each other!</a:t>
            </a:r>
          </a:p>
          <a:p>
            <a:pPr lvl="1"/>
            <a:r>
              <a:rPr lang="en-US" altLang="en-US">
                <a:ea typeface="ＭＳ Ｐゴシック" panose="020B0600070205080204" pitchFamily="34" charset="-128"/>
              </a:rPr>
              <a:t>They are not electrically isolated from each other</a:t>
            </a:r>
          </a:p>
          <a:p>
            <a:endParaRPr lang="en-US" altLang="en-US">
              <a:ea typeface="ＭＳ Ｐゴシック" panose="020B0600070205080204" pitchFamily="34" charset="-128"/>
            </a:endParaRPr>
          </a:p>
          <a:p>
            <a:r>
              <a:rPr lang="en-US" altLang="en-US">
                <a:ea typeface="ＭＳ Ｐゴシック" panose="020B0600070205080204" pitchFamily="34" charset="-128"/>
              </a:rPr>
              <a:t>Access to one cell affects the value in nearby cells </a:t>
            </a:r>
          </a:p>
          <a:p>
            <a:pPr lvl="1"/>
            <a:r>
              <a:rPr lang="en-US" altLang="en-US">
                <a:ea typeface="ＭＳ Ｐゴシック" panose="020B0600070205080204" pitchFamily="34" charset="-128"/>
              </a:rPr>
              <a:t>due to </a:t>
            </a:r>
            <a:r>
              <a:rPr lang="en-US" altLang="en-US">
                <a:solidFill>
                  <a:srgbClr val="0000FF"/>
                </a:solidFill>
                <a:ea typeface="ＭＳ Ｐゴシック" panose="020B0600070205080204" pitchFamily="34" charset="-128"/>
              </a:rPr>
              <a:t>electrical interference </a:t>
            </a:r>
            <a:r>
              <a:rPr lang="en-US" altLang="en-US">
                <a:ea typeface="ＭＳ Ｐゴシック" panose="020B0600070205080204" pitchFamily="34" charset="-128"/>
              </a:rPr>
              <a:t>between </a:t>
            </a:r>
          </a:p>
          <a:p>
            <a:pPr lvl="2"/>
            <a:r>
              <a:rPr lang="en-US" altLang="en-US">
                <a:ea typeface="ＭＳ Ｐゴシック" panose="020B0600070205080204" pitchFamily="34" charset="-128"/>
              </a:rPr>
              <a:t>the cells </a:t>
            </a:r>
          </a:p>
          <a:p>
            <a:pPr lvl="2"/>
            <a:r>
              <a:rPr lang="en-US" altLang="en-US">
                <a:ea typeface="ＭＳ Ｐゴシック" panose="020B0600070205080204" pitchFamily="34" charset="-128"/>
              </a:rPr>
              <a:t>wires used for accessing the cells</a:t>
            </a:r>
          </a:p>
          <a:p>
            <a:pPr lvl="1"/>
            <a:r>
              <a:rPr lang="en-US" altLang="en-US">
                <a:ea typeface="ＭＳ Ｐゴシック" panose="020B0600070205080204" pitchFamily="34" charset="-128"/>
              </a:rPr>
              <a:t>Also called cell-to-cell coupling/interference</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Example: When we activate (apply high voltage) to a row, an adjacent row gets slightly activated as well</a:t>
            </a:r>
          </a:p>
          <a:p>
            <a:pPr lvl="1"/>
            <a:r>
              <a:rPr lang="en-US" altLang="en-US" sz="1800">
                <a:ea typeface="ＭＳ Ｐゴシック" panose="020B0600070205080204" pitchFamily="34" charset="-128"/>
              </a:rPr>
              <a:t>Vulnerable cells in that slightly-activated row lose a little bit of charge</a:t>
            </a:r>
          </a:p>
          <a:p>
            <a:pPr lvl="1"/>
            <a:r>
              <a:rPr lang="en-US" altLang="en-US" sz="1800">
                <a:ea typeface="ＭＳ Ｐゴシック" panose="020B0600070205080204" pitchFamily="34" charset="-128"/>
              </a:rPr>
              <a:t>If row hammer happens enough times, charge in such cells gets drained</a:t>
            </a:r>
          </a:p>
          <a:p>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30403" name="Slide Number Placeholder 3">
            <a:extLst>
              <a:ext uri="{FF2B5EF4-FFF2-40B4-BE49-F238E27FC236}">
                <a16:creationId xmlns:a16="http://schemas.microsoft.com/office/drawing/2014/main" id="{45C65A38-D3DB-7C4F-9E9C-B926915C02A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571628B-4E3A-2944-AF7B-D4FEC97E703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699725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769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7698">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7698">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7698">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7698">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7698">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57698">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57698">
                                            <p:txEl>
                                              <p:pRg st="10" end="1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5769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a:extLst>
              <a:ext uri="{FF2B5EF4-FFF2-40B4-BE49-F238E27FC236}">
                <a16:creationId xmlns:a16="http://schemas.microsoft.com/office/drawing/2014/main" id="{FC8CDEF1-40AE-A642-90FA-8C10D4CA21E1}"/>
              </a:ext>
            </a:extLst>
          </p:cNvPr>
          <p:cNvSpPr>
            <a:spLocks noGrp="1" noChangeArrowheads="1"/>
          </p:cNvSpPr>
          <p:nvPr>
            <p:ph type="title"/>
          </p:nvPr>
        </p:nvSpPr>
        <p:spPr/>
        <p:txBody>
          <a:bodyPr/>
          <a:lstStyle/>
          <a:p>
            <a:r>
              <a:rPr lang="en-US" altLang="en-US">
                <a:ea typeface="ＭＳ Ｐゴシック" panose="020B0600070205080204" pitchFamily="34" charset="-128"/>
              </a:rPr>
              <a:t>Higher-Level Implications</a:t>
            </a:r>
          </a:p>
        </p:txBody>
      </p:sp>
      <p:sp>
        <p:nvSpPr>
          <p:cNvPr id="231426" name="Content Placeholder 2">
            <a:extLst>
              <a:ext uri="{FF2B5EF4-FFF2-40B4-BE49-F238E27FC236}">
                <a16:creationId xmlns:a16="http://schemas.microsoft.com/office/drawing/2014/main" id="{9336D375-AC89-2B4D-BB1F-2406BE6F00B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This simple circuit-level failure mechanism has enormous implications on upper layers of the transformation hierarchy</a:t>
            </a:r>
          </a:p>
        </p:txBody>
      </p:sp>
      <p:sp>
        <p:nvSpPr>
          <p:cNvPr id="231427" name="Slide Number Placeholder 3">
            <a:extLst>
              <a:ext uri="{FF2B5EF4-FFF2-40B4-BE49-F238E27FC236}">
                <a16:creationId xmlns:a16="http://schemas.microsoft.com/office/drawing/2014/main" id="{858B2EE6-9976-5E45-A5B7-23DC9038006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2AF1A38-9B8D-6E4B-8B2E-E54424E5B8B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73773A33-D3CA-EA4E-A905-ACD2F2EAC370}"/>
              </a:ext>
            </a:extLst>
          </p:cNvPr>
          <p:cNvSpPr txBox="1">
            <a:spLocks noChangeArrowheads="1"/>
          </p:cNvSpPr>
          <p:nvPr/>
        </p:nvSpPr>
        <p:spPr bwMode="auto">
          <a:xfrm>
            <a:off x="10064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6CABA626-FE3A-C242-9223-AF29C02F048D}"/>
              </a:ext>
            </a:extLst>
          </p:cNvPr>
          <p:cNvSpPr txBox="1">
            <a:spLocks noChangeAspect="1" noChangeArrowheads="1"/>
          </p:cNvSpPr>
          <p:nvPr/>
        </p:nvSpPr>
        <p:spPr bwMode="auto">
          <a:xfrm>
            <a:off x="10064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750592D8-AD84-C140-8E59-1CF585FC4D48}"/>
              </a:ext>
            </a:extLst>
          </p:cNvPr>
          <p:cNvSpPr txBox="1">
            <a:spLocks noChangeAspect="1" noChangeArrowheads="1"/>
          </p:cNvSpPr>
          <p:nvPr/>
        </p:nvSpPr>
        <p:spPr bwMode="auto">
          <a:xfrm>
            <a:off x="10033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B94503D7-3348-CE4D-BE93-A9A79C143296}"/>
              </a:ext>
            </a:extLst>
          </p:cNvPr>
          <p:cNvSpPr txBox="1">
            <a:spLocks noChangeAspect="1" noChangeArrowheads="1"/>
          </p:cNvSpPr>
          <p:nvPr/>
        </p:nvSpPr>
        <p:spPr bwMode="auto">
          <a:xfrm>
            <a:off x="10033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A9ED4A4E-1DFA-2248-8FD3-704328022F31}"/>
              </a:ext>
            </a:extLst>
          </p:cNvPr>
          <p:cNvSpPr txBox="1">
            <a:spLocks noChangeAspect="1" noChangeArrowheads="1"/>
          </p:cNvSpPr>
          <p:nvPr/>
        </p:nvSpPr>
        <p:spPr bwMode="auto">
          <a:xfrm>
            <a:off x="10033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E873ECAF-7208-244F-8FF1-AAD6C46F5D80}"/>
              </a:ext>
            </a:extLst>
          </p:cNvPr>
          <p:cNvSpPr txBox="1">
            <a:spLocks noChangeAspect="1" noChangeArrowheads="1"/>
          </p:cNvSpPr>
          <p:nvPr/>
        </p:nvSpPr>
        <p:spPr bwMode="auto">
          <a:xfrm>
            <a:off x="10064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3FFF2A5B-D79F-3841-ACD1-F110E4617367}"/>
              </a:ext>
            </a:extLst>
          </p:cNvPr>
          <p:cNvSpPr txBox="1">
            <a:spLocks noChangeAspect="1" noChangeArrowheads="1"/>
          </p:cNvSpPr>
          <p:nvPr/>
        </p:nvSpPr>
        <p:spPr bwMode="auto">
          <a:xfrm>
            <a:off x="10064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D3BE00B3-F2C1-3B44-8F2E-5D33A0F195CB}"/>
              </a:ext>
            </a:extLst>
          </p:cNvPr>
          <p:cNvSpPr txBox="1">
            <a:spLocks noChangeAspect="1" noChangeArrowheads="1"/>
          </p:cNvSpPr>
          <p:nvPr/>
        </p:nvSpPr>
        <p:spPr bwMode="auto">
          <a:xfrm>
            <a:off x="10064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3" name="Text Box 23">
            <a:extLst>
              <a:ext uri="{FF2B5EF4-FFF2-40B4-BE49-F238E27FC236}">
                <a16:creationId xmlns:a16="http://schemas.microsoft.com/office/drawing/2014/main" id="{DF10555D-0CE1-8D48-BAE2-9CE11EE88AD8}"/>
              </a:ext>
            </a:extLst>
          </p:cNvPr>
          <p:cNvSpPr txBox="1">
            <a:spLocks noChangeAspect="1" noChangeArrowheads="1"/>
          </p:cNvSpPr>
          <p:nvPr/>
        </p:nvSpPr>
        <p:spPr bwMode="auto">
          <a:xfrm>
            <a:off x="10080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5" name="Text Box 17">
            <a:extLst>
              <a:ext uri="{FF2B5EF4-FFF2-40B4-BE49-F238E27FC236}">
                <a16:creationId xmlns:a16="http://schemas.microsoft.com/office/drawing/2014/main" id="{8DB3A69D-9C3D-F340-B1DF-00940F3201EC}"/>
              </a:ext>
            </a:extLst>
          </p:cNvPr>
          <p:cNvSpPr txBox="1">
            <a:spLocks noChangeArrowheads="1"/>
          </p:cNvSpPr>
          <p:nvPr/>
        </p:nvSpPr>
        <p:spPr bwMode="auto">
          <a:xfrm>
            <a:off x="5159375" y="4713288"/>
            <a:ext cx="2041525" cy="366712"/>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16" name="Text Box 18">
            <a:extLst>
              <a:ext uri="{FF2B5EF4-FFF2-40B4-BE49-F238E27FC236}">
                <a16:creationId xmlns:a16="http://schemas.microsoft.com/office/drawing/2014/main" id="{A4EEE43A-7D8C-8F4A-9130-8E1503A96CE6}"/>
              </a:ext>
            </a:extLst>
          </p:cNvPr>
          <p:cNvSpPr txBox="1">
            <a:spLocks noChangeAspect="1" noChangeArrowheads="1"/>
          </p:cNvSpPr>
          <p:nvPr/>
        </p:nvSpPr>
        <p:spPr bwMode="auto">
          <a:xfrm>
            <a:off x="5159375" y="4340225"/>
            <a:ext cx="2041525" cy="368300"/>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a:t>
            </a:r>
          </a:p>
        </p:txBody>
      </p:sp>
      <p:sp>
        <p:nvSpPr>
          <p:cNvPr id="17" name="Text Box 19">
            <a:extLst>
              <a:ext uri="{FF2B5EF4-FFF2-40B4-BE49-F238E27FC236}">
                <a16:creationId xmlns:a16="http://schemas.microsoft.com/office/drawing/2014/main" id="{9DDB9BE4-7D78-2943-8F71-D57ABAFC2F0C}"/>
              </a:ext>
            </a:extLst>
          </p:cNvPr>
          <p:cNvSpPr txBox="1">
            <a:spLocks noChangeAspect="1" noChangeArrowheads="1"/>
          </p:cNvSpPr>
          <p:nvPr/>
        </p:nvSpPr>
        <p:spPr bwMode="auto">
          <a:xfrm>
            <a:off x="4419600" y="27559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18" name="Text Box 20">
            <a:extLst>
              <a:ext uri="{FF2B5EF4-FFF2-40B4-BE49-F238E27FC236}">
                <a16:creationId xmlns:a16="http://schemas.microsoft.com/office/drawing/2014/main" id="{4A9F5D35-5F47-EE41-9849-A30957D322CC}"/>
              </a:ext>
            </a:extLst>
          </p:cNvPr>
          <p:cNvSpPr txBox="1">
            <a:spLocks noChangeAspect="1" noChangeArrowheads="1"/>
          </p:cNvSpPr>
          <p:nvPr/>
        </p:nvSpPr>
        <p:spPr bwMode="auto">
          <a:xfrm>
            <a:off x="4419600" y="2384425"/>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19" name="Text Box 21">
            <a:extLst>
              <a:ext uri="{FF2B5EF4-FFF2-40B4-BE49-F238E27FC236}">
                <a16:creationId xmlns:a16="http://schemas.microsoft.com/office/drawing/2014/main" id="{04848498-8DE9-E540-AA6F-889C9D3E0FD3}"/>
              </a:ext>
            </a:extLst>
          </p:cNvPr>
          <p:cNvSpPr txBox="1">
            <a:spLocks noChangeAspect="1" noChangeArrowheads="1"/>
          </p:cNvSpPr>
          <p:nvPr/>
        </p:nvSpPr>
        <p:spPr bwMode="auto">
          <a:xfrm>
            <a:off x="4419600" y="201612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20" name="Text Box 24">
            <a:extLst>
              <a:ext uri="{FF2B5EF4-FFF2-40B4-BE49-F238E27FC236}">
                <a16:creationId xmlns:a16="http://schemas.microsoft.com/office/drawing/2014/main" id="{E9136117-159A-E042-B1D5-86D188000514}"/>
              </a:ext>
            </a:extLst>
          </p:cNvPr>
          <p:cNvSpPr txBox="1">
            <a:spLocks noChangeAspect="1" noChangeArrowheads="1"/>
          </p:cNvSpPr>
          <p:nvPr/>
        </p:nvSpPr>
        <p:spPr bwMode="auto">
          <a:xfrm>
            <a:off x="5159375" y="3670300"/>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21" name="Text Box 25">
            <a:extLst>
              <a:ext uri="{FF2B5EF4-FFF2-40B4-BE49-F238E27FC236}">
                <a16:creationId xmlns:a16="http://schemas.microsoft.com/office/drawing/2014/main" id="{30372D63-713E-984A-B57B-39AB83332CDC}"/>
              </a:ext>
            </a:extLst>
          </p:cNvPr>
          <p:cNvSpPr txBox="1">
            <a:spLocks noChangeAspect="1" noChangeArrowheads="1"/>
          </p:cNvSpPr>
          <p:nvPr/>
        </p:nvSpPr>
        <p:spPr bwMode="auto">
          <a:xfrm>
            <a:off x="8001000" y="2744788"/>
            <a:ext cx="727075" cy="338137"/>
          </a:xfrm>
          <a:prstGeom prst="rect">
            <a:avLst/>
          </a:prstGeom>
          <a:solidFill>
            <a:srgbClr val="FF00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User</a:t>
            </a:r>
          </a:p>
        </p:txBody>
      </p:sp>
      <p:sp>
        <p:nvSpPr>
          <p:cNvPr id="22" name="Line 26">
            <a:extLst>
              <a:ext uri="{FF2B5EF4-FFF2-40B4-BE49-F238E27FC236}">
                <a16:creationId xmlns:a16="http://schemas.microsoft.com/office/drawing/2014/main" id="{D4D416AE-9E3F-134B-86E0-D9423D1BD7A5}"/>
              </a:ext>
            </a:extLst>
          </p:cNvPr>
          <p:cNvSpPr>
            <a:spLocks noChangeShapeType="1"/>
          </p:cNvSpPr>
          <p:nvPr/>
        </p:nvSpPr>
        <p:spPr bwMode="auto">
          <a:xfrm>
            <a:off x="5387975" y="3124200"/>
            <a:ext cx="361950" cy="561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3" name="Line 27">
            <a:extLst>
              <a:ext uri="{FF2B5EF4-FFF2-40B4-BE49-F238E27FC236}">
                <a16:creationId xmlns:a16="http://schemas.microsoft.com/office/drawing/2014/main" id="{0947F38B-6BE9-3C4B-9345-74EB779E4002}"/>
              </a:ext>
            </a:extLst>
          </p:cNvPr>
          <p:cNvSpPr>
            <a:spLocks noChangeShapeType="1"/>
          </p:cNvSpPr>
          <p:nvPr/>
        </p:nvSpPr>
        <p:spPr bwMode="auto">
          <a:xfrm flipH="1" flipV="1">
            <a:off x="6475413" y="2922588"/>
            <a:ext cx="1525587" cy="79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4" name="Line 28">
            <a:extLst>
              <a:ext uri="{FF2B5EF4-FFF2-40B4-BE49-F238E27FC236}">
                <a16:creationId xmlns:a16="http://schemas.microsoft.com/office/drawing/2014/main" id="{1BB7299E-A4A9-A74B-B307-4248075BE127}"/>
              </a:ext>
            </a:extLst>
          </p:cNvPr>
          <p:cNvSpPr>
            <a:spLocks noChangeShapeType="1"/>
          </p:cNvSpPr>
          <p:nvPr/>
        </p:nvSpPr>
        <p:spPr bwMode="auto">
          <a:xfrm flipH="1">
            <a:off x="6716713" y="3082925"/>
            <a:ext cx="1284287" cy="60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25" name="Straight Arrow Connector 25">
            <a:extLst>
              <a:ext uri="{FF2B5EF4-FFF2-40B4-BE49-F238E27FC236}">
                <a16:creationId xmlns:a16="http://schemas.microsoft.com/office/drawing/2014/main" id="{49A1FD28-6349-AD43-9B72-30FAB24D04B8}"/>
              </a:ext>
            </a:extLst>
          </p:cNvPr>
          <p:cNvCxnSpPr>
            <a:cxnSpLocks noChangeShapeType="1"/>
          </p:cNvCxnSpPr>
          <p:nvPr/>
        </p:nvCxnSpPr>
        <p:spPr bwMode="auto">
          <a:xfrm flipH="1" flipV="1">
            <a:off x="6461125" y="2200275"/>
            <a:ext cx="1539875" cy="5778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6" name="Text Box 22">
            <a:extLst>
              <a:ext uri="{FF2B5EF4-FFF2-40B4-BE49-F238E27FC236}">
                <a16:creationId xmlns:a16="http://schemas.microsoft.com/office/drawing/2014/main" id="{18B8B187-4B43-544C-8191-B30A119D719C}"/>
              </a:ext>
            </a:extLst>
          </p:cNvPr>
          <p:cNvSpPr txBox="1">
            <a:spLocks noChangeAspect="1" noChangeArrowheads="1"/>
          </p:cNvSpPr>
          <p:nvPr/>
        </p:nvSpPr>
        <p:spPr bwMode="auto">
          <a:xfrm>
            <a:off x="5159375" y="5078413"/>
            <a:ext cx="2039938" cy="373062"/>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27" name="Text Box 23">
            <a:extLst>
              <a:ext uri="{FF2B5EF4-FFF2-40B4-BE49-F238E27FC236}">
                <a16:creationId xmlns:a16="http://schemas.microsoft.com/office/drawing/2014/main" id="{862A15F0-3538-FD4F-B41F-0CB5BC5A2CA8}"/>
              </a:ext>
            </a:extLst>
          </p:cNvPr>
          <p:cNvSpPr txBox="1">
            <a:spLocks noChangeAspect="1" noChangeArrowheads="1"/>
          </p:cNvSpPr>
          <p:nvPr/>
        </p:nvSpPr>
        <p:spPr bwMode="auto">
          <a:xfrm>
            <a:off x="5159375" y="5449888"/>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28" name="Text Box 23">
            <a:extLst>
              <a:ext uri="{FF2B5EF4-FFF2-40B4-BE49-F238E27FC236}">
                <a16:creationId xmlns:a16="http://schemas.microsoft.com/office/drawing/2014/main" id="{D7696D69-F43B-4542-9582-71C7687E5CF8}"/>
              </a:ext>
            </a:extLst>
          </p:cNvPr>
          <p:cNvSpPr txBox="1">
            <a:spLocks noChangeAspect="1" noChangeArrowheads="1"/>
          </p:cNvSpPr>
          <p:nvPr/>
        </p:nvSpPr>
        <p:spPr bwMode="auto">
          <a:xfrm>
            <a:off x="5160963" y="5805488"/>
            <a:ext cx="2043112" cy="366712"/>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30" name="Line 28">
            <a:extLst>
              <a:ext uri="{FF2B5EF4-FFF2-40B4-BE49-F238E27FC236}">
                <a16:creationId xmlns:a16="http://schemas.microsoft.com/office/drawing/2014/main" id="{C57EA5D9-8FEF-EC40-AA15-3867EE3CC5C0}"/>
              </a:ext>
            </a:extLst>
          </p:cNvPr>
          <p:cNvSpPr>
            <a:spLocks noChangeShapeType="1"/>
          </p:cNvSpPr>
          <p:nvPr/>
        </p:nvSpPr>
        <p:spPr bwMode="auto">
          <a:xfrm flipH="1">
            <a:off x="7239000" y="3082925"/>
            <a:ext cx="1208088"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1" name="Line 28">
            <a:extLst>
              <a:ext uri="{FF2B5EF4-FFF2-40B4-BE49-F238E27FC236}">
                <a16:creationId xmlns:a16="http://schemas.microsoft.com/office/drawing/2014/main" id="{BAA64CBB-47EA-BC41-B27B-EFD187C007E9}"/>
              </a:ext>
            </a:extLst>
          </p:cNvPr>
          <p:cNvSpPr>
            <a:spLocks noChangeShapeType="1"/>
          </p:cNvSpPr>
          <p:nvPr/>
        </p:nvSpPr>
        <p:spPr bwMode="auto">
          <a:xfrm flipH="1">
            <a:off x="7239000" y="3082925"/>
            <a:ext cx="12192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Line 27">
            <a:extLst>
              <a:ext uri="{FF2B5EF4-FFF2-40B4-BE49-F238E27FC236}">
                <a16:creationId xmlns:a16="http://schemas.microsoft.com/office/drawing/2014/main" id="{69C2B929-C7F8-B844-BFC5-EF765FC396F0}"/>
              </a:ext>
            </a:extLst>
          </p:cNvPr>
          <p:cNvSpPr>
            <a:spLocks noChangeShapeType="1"/>
          </p:cNvSpPr>
          <p:nvPr/>
        </p:nvSpPr>
        <p:spPr bwMode="auto">
          <a:xfrm flipH="1" flipV="1">
            <a:off x="6477000" y="2625725"/>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7564377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49" name="Picture 48">
            <a:extLst>
              <a:ext uri="{FF2B5EF4-FFF2-40B4-BE49-F238E27FC236}">
                <a16:creationId xmlns:a16="http://schemas.microsoft.com/office/drawing/2014/main" id="{F5EB58C6-9FDE-AA45-A3E3-C2210377B2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0" name="Picture 22">
            <a:extLst>
              <a:ext uri="{FF2B5EF4-FFF2-40B4-BE49-F238E27FC236}">
                <a16:creationId xmlns:a16="http://schemas.microsoft.com/office/drawing/2014/main" id="{FDB8FB28-F3A1-0145-B82F-B9D616803B5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E5AD366-6790-A249-B1B0-EB40CB332948}"/>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2452" name="TextBox 6">
            <a:extLst>
              <a:ext uri="{FF2B5EF4-FFF2-40B4-BE49-F238E27FC236}">
                <a16:creationId xmlns:a16="http://schemas.microsoft.com/office/drawing/2014/main" id="{3604E798-06A7-FB44-868C-5FEB0583DA89}"/>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2F2F1F06-7C5B-9F4B-B343-1CDEFAF23D7F}"/>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D42E20A6-3FBF-4E4B-9A8A-25612A23C65E}"/>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2455" name="Rectangle 34">
            <a:extLst>
              <a:ext uri="{FF2B5EF4-FFF2-40B4-BE49-F238E27FC236}">
                <a16:creationId xmlns:a16="http://schemas.microsoft.com/office/drawing/2014/main" id="{9F74771A-886A-3F48-81F1-A2EDFC20A4D0}"/>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2456" name="TextBox 45">
            <a:extLst>
              <a:ext uri="{FF2B5EF4-FFF2-40B4-BE49-F238E27FC236}">
                <a16:creationId xmlns:a16="http://schemas.microsoft.com/office/drawing/2014/main" id="{48E4967F-56EC-2147-A8CB-805EF64D46C6}"/>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2457" name="Title 1">
            <a:extLst>
              <a:ext uri="{FF2B5EF4-FFF2-40B4-BE49-F238E27FC236}">
                <a16:creationId xmlns:a16="http://schemas.microsoft.com/office/drawing/2014/main" id="{FA924889-8C49-F543-96A1-34610FC638A8}"/>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57A71493-AF52-E145-B918-31FF059C70BD}"/>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5" name="YArrow">
            <a:extLst>
              <a:ext uri="{FF2B5EF4-FFF2-40B4-BE49-F238E27FC236}">
                <a16:creationId xmlns:a16="http://schemas.microsoft.com/office/drawing/2014/main" id="{64DDFC03-A1AF-F94B-AE07-B562275F7C42}"/>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D0B6493-E206-544C-8EC8-7D5BE886819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8" name="XArrow">
            <a:extLst>
              <a:ext uri="{FF2B5EF4-FFF2-40B4-BE49-F238E27FC236}">
                <a16:creationId xmlns:a16="http://schemas.microsoft.com/office/drawing/2014/main" id="{13107379-8222-444A-9853-327E679C2F31}"/>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87A4FEF6-2B31-4F49-B57D-013AACAACA79}"/>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60" name="Row">
            <a:extLst>
              <a:ext uri="{FF2B5EF4-FFF2-40B4-BE49-F238E27FC236}">
                <a16:creationId xmlns:a16="http://schemas.microsoft.com/office/drawing/2014/main" id="{FF488893-8715-5546-B6A0-A602A322C6E3}"/>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1" name="RowY">
            <a:extLst>
              <a:ext uri="{FF2B5EF4-FFF2-40B4-BE49-F238E27FC236}">
                <a16:creationId xmlns:a16="http://schemas.microsoft.com/office/drawing/2014/main" id="{C8AEC6DF-80FA-5241-8CCF-5B4CD21D25A8}"/>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2" name="Row">
            <a:extLst>
              <a:ext uri="{FF2B5EF4-FFF2-40B4-BE49-F238E27FC236}">
                <a16:creationId xmlns:a16="http://schemas.microsoft.com/office/drawing/2014/main" id="{92A09913-F8BE-2A4A-9554-8918D5294693}"/>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3" name="Row">
            <a:extLst>
              <a:ext uri="{FF2B5EF4-FFF2-40B4-BE49-F238E27FC236}">
                <a16:creationId xmlns:a16="http://schemas.microsoft.com/office/drawing/2014/main" id="{8FEB415D-5925-DA44-9E39-AB2E977815A1}"/>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4" name="RowX">
            <a:extLst>
              <a:ext uri="{FF2B5EF4-FFF2-40B4-BE49-F238E27FC236}">
                <a16:creationId xmlns:a16="http://schemas.microsoft.com/office/drawing/2014/main" id="{F8A7FEFD-C7E4-744B-9BCF-4A069C0D6592}"/>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5" name="Row">
            <a:extLst>
              <a:ext uri="{FF2B5EF4-FFF2-40B4-BE49-F238E27FC236}">
                <a16:creationId xmlns:a16="http://schemas.microsoft.com/office/drawing/2014/main" id="{F0146E4D-DE5A-D542-9B7E-B4EB8AC36EDD}"/>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2606092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a:extLst>
              <a:ext uri="{FF2B5EF4-FFF2-40B4-BE49-F238E27FC236}">
                <a16:creationId xmlns:a16="http://schemas.microsoft.com/office/drawing/2014/main" id="{AA1CD2E2-7A71-5547-87A2-E21F9E3D0B5A}"/>
              </a:ext>
            </a:extLst>
          </p:cNvPr>
          <p:cNvSpPr>
            <a:spLocks noGrp="1" noChangeArrowheads="1"/>
          </p:cNvSpPr>
          <p:nvPr>
            <p:ph type="title"/>
          </p:nvPr>
        </p:nvSpPr>
        <p:spPr/>
        <p:txBody>
          <a:bodyPr/>
          <a:lstStyle/>
          <a:p>
            <a:r>
              <a:rPr lang="en-US" altLang="en-US">
                <a:ea typeface="ＭＳ Ｐゴシック" panose="020B0600070205080204" pitchFamily="34" charset="-128"/>
              </a:rPr>
              <a:t>Levels of Transformation</a:t>
            </a:r>
          </a:p>
        </p:txBody>
      </p:sp>
      <p:sp>
        <p:nvSpPr>
          <p:cNvPr id="187394" name="Slide Number Placeholder 3">
            <a:extLst>
              <a:ext uri="{FF2B5EF4-FFF2-40B4-BE49-F238E27FC236}">
                <a16:creationId xmlns:a16="http://schemas.microsoft.com/office/drawing/2014/main" id="{EB0C2865-14AC-0744-9F8C-91B230576F68}"/>
              </a:ext>
            </a:extLst>
          </p:cNvPr>
          <p:cNvSpPr>
            <a:spLocks noGrp="1"/>
          </p:cNvSpPr>
          <p:nvPr>
            <p:ph type="sldNum" sz="quarter" idx="11"/>
          </p:nvPr>
        </p:nvSpPr>
        <p:spPr>
          <a:xfrm>
            <a:off x="6777038" y="64008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ECE55F3-A4DD-AC49-B158-0622232E28A7}"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582" name="Text Box 17">
            <a:extLst>
              <a:ext uri="{FF2B5EF4-FFF2-40B4-BE49-F238E27FC236}">
                <a16:creationId xmlns:a16="http://schemas.microsoft.com/office/drawing/2014/main" id="{B3BEED22-713E-E344-84DA-2ADF7BC51309}"/>
              </a:ext>
            </a:extLst>
          </p:cNvPr>
          <p:cNvSpPr txBox="1">
            <a:spLocks noChangeArrowheads="1"/>
          </p:cNvSpPr>
          <p:nvPr/>
        </p:nvSpPr>
        <p:spPr bwMode="auto">
          <a:xfrm>
            <a:off x="3787775" y="42878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24583" name="Text Box 18">
            <a:extLst>
              <a:ext uri="{FF2B5EF4-FFF2-40B4-BE49-F238E27FC236}">
                <a16:creationId xmlns:a16="http://schemas.microsoft.com/office/drawing/2014/main" id="{ECDBE200-F211-D140-9F9D-2B764283ABA0}"/>
              </a:ext>
            </a:extLst>
          </p:cNvPr>
          <p:cNvSpPr txBox="1">
            <a:spLocks noChangeAspect="1" noChangeArrowheads="1"/>
          </p:cNvSpPr>
          <p:nvPr/>
        </p:nvSpPr>
        <p:spPr bwMode="auto">
          <a:xfrm>
            <a:off x="3787775" y="39163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24584" name="Text Box 19">
            <a:extLst>
              <a:ext uri="{FF2B5EF4-FFF2-40B4-BE49-F238E27FC236}">
                <a16:creationId xmlns:a16="http://schemas.microsoft.com/office/drawing/2014/main" id="{4E00C345-1585-C840-B09E-521AA3D16664}"/>
              </a:ext>
            </a:extLst>
          </p:cNvPr>
          <p:cNvSpPr txBox="1">
            <a:spLocks noChangeAspect="1" noChangeArrowheads="1"/>
          </p:cNvSpPr>
          <p:nvPr/>
        </p:nvSpPr>
        <p:spPr bwMode="auto">
          <a:xfrm>
            <a:off x="3784600" y="28717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24585" name="Text Box 20">
            <a:extLst>
              <a:ext uri="{FF2B5EF4-FFF2-40B4-BE49-F238E27FC236}">
                <a16:creationId xmlns:a16="http://schemas.microsoft.com/office/drawing/2014/main" id="{4C0B1320-8A6C-484D-B4DB-D4AA9611EEB0}"/>
              </a:ext>
            </a:extLst>
          </p:cNvPr>
          <p:cNvSpPr txBox="1">
            <a:spLocks noChangeAspect="1" noChangeArrowheads="1"/>
          </p:cNvSpPr>
          <p:nvPr/>
        </p:nvSpPr>
        <p:spPr bwMode="auto">
          <a:xfrm>
            <a:off x="3784600" y="25003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24586" name="Text Box 21">
            <a:extLst>
              <a:ext uri="{FF2B5EF4-FFF2-40B4-BE49-F238E27FC236}">
                <a16:creationId xmlns:a16="http://schemas.microsoft.com/office/drawing/2014/main" id="{2FA1F22B-099E-3646-B805-83316C473D92}"/>
              </a:ext>
            </a:extLst>
          </p:cNvPr>
          <p:cNvSpPr txBox="1">
            <a:spLocks noChangeAspect="1" noChangeArrowheads="1"/>
          </p:cNvSpPr>
          <p:nvPr/>
        </p:nvSpPr>
        <p:spPr bwMode="auto">
          <a:xfrm>
            <a:off x="3784600" y="21336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8" name="Text Box 22">
            <a:extLst>
              <a:ext uri="{FF2B5EF4-FFF2-40B4-BE49-F238E27FC236}">
                <a16:creationId xmlns:a16="http://schemas.microsoft.com/office/drawing/2014/main" id="{F571D807-1C51-3647-9DC6-707C441FE910}"/>
              </a:ext>
            </a:extLst>
          </p:cNvPr>
          <p:cNvSpPr txBox="1">
            <a:spLocks noChangeAspect="1" noChangeArrowheads="1"/>
          </p:cNvSpPr>
          <p:nvPr/>
        </p:nvSpPr>
        <p:spPr bwMode="auto">
          <a:xfrm>
            <a:off x="3787775" y="46609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24588" name="Text Box 23">
            <a:extLst>
              <a:ext uri="{FF2B5EF4-FFF2-40B4-BE49-F238E27FC236}">
                <a16:creationId xmlns:a16="http://schemas.microsoft.com/office/drawing/2014/main" id="{E6AC7B7E-2637-DE42-84E7-D7F545B945DF}"/>
              </a:ext>
            </a:extLst>
          </p:cNvPr>
          <p:cNvSpPr txBox="1">
            <a:spLocks noChangeAspect="1" noChangeArrowheads="1"/>
          </p:cNvSpPr>
          <p:nvPr/>
        </p:nvSpPr>
        <p:spPr bwMode="auto">
          <a:xfrm>
            <a:off x="3787775" y="50323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24589" name="Text Box 24">
            <a:extLst>
              <a:ext uri="{FF2B5EF4-FFF2-40B4-BE49-F238E27FC236}">
                <a16:creationId xmlns:a16="http://schemas.microsoft.com/office/drawing/2014/main" id="{9FF1A07F-7047-F045-86C0-D4FBC835BEE9}"/>
              </a:ext>
            </a:extLst>
          </p:cNvPr>
          <p:cNvSpPr txBox="1">
            <a:spLocks noChangeAspect="1" noChangeArrowheads="1"/>
          </p:cNvSpPr>
          <p:nvPr/>
        </p:nvSpPr>
        <p:spPr bwMode="auto">
          <a:xfrm>
            <a:off x="3787775" y="32464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25" name="Rounded Rectangle 24">
            <a:extLst>
              <a:ext uri="{FF2B5EF4-FFF2-40B4-BE49-F238E27FC236}">
                <a16:creationId xmlns:a16="http://schemas.microsoft.com/office/drawing/2014/main" id="{B3614990-933E-4348-8991-D8A6E3267638}"/>
              </a:ext>
            </a:extLst>
          </p:cNvPr>
          <p:cNvSpPr>
            <a:spLocks noChangeArrowheads="1"/>
          </p:cNvSpPr>
          <p:nvPr/>
        </p:nvSpPr>
        <p:spPr bwMode="auto">
          <a:xfrm rot="5400000">
            <a:off x="4191000" y="3276600"/>
            <a:ext cx="12192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 name="Text Box 23">
            <a:extLst>
              <a:ext uri="{FF2B5EF4-FFF2-40B4-BE49-F238E27FC236}">
                <a16:creationId xmlns:a16="http://schemas.microsoft.com/office/drawing/2014/main" id="{CDC57397-EF47-DF48-A8A8-B214D8821FC2}"/>
              </a:ext>
            </a:extLst>
          </p:cNvPr>
          <p:cNvSpPr txBox="1">
            <a:spLocks noChangeAspect="1" noChangeArrowheads="1"/>
          </p:cNvSpPr>
          <p:nvPr/>
        </p:nvSpPr>
        <p:spPr bwMode="auto">
          <a:xfrm>
            <a:off x="3789363" y="53879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2" name="TextBox 1">
            <a:extLst>
              <a:ext uri="{FF2B5EF4-FFF2-40B4-BE49-F238E27FC236}">
                <a16:creationId xmlns:a16="http://schemas.microsoft.com/office/drawing/2014/main" id="{32838D27-713C-F944-BD0F-EA63ACB23777}"/>
              </a:ext>
            </a:extLst>
          </p:cNvPr>
          <p:cNvSpPr txBox="1">
            <a:spLocks noChangeArrowheads="1"/>
          </p:cNvSpPr>
          <p:nvPr/>
        </p:nvSpPr>
        <p:spPr bwMode="auto">
          <a:xfrm>
            <a:off x="228600" y="990600"/>
            <a:ext cx="6943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“The purpose of computing is [to gain] insight” (</a:t>
            </a: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Richard Hamming</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We gain and generate insight by solving problems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How do we ensure problems are solved by electrons?</a:t>
            </a:r>
          </a:p>
        </p:txBody>
      </p:sp>
      <p:pic>
        <p:nvPicPr>
          <p:cNvPr id="3" name="Picture 2">
            <a:extLst>
              <a:ext uri="{FF2B5EF4-FFF2-40B4-BE49-F238E27FC236}">
                <a16:creationId xmlns:a16="http://schemas.microsoft.com/office/drawing/2014/main" id="{844FC088-E830-174F-ABA6-3F1B20C5D3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27875" y="914400"/>
            <a:ext cx="1879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4FDE15C-4363-2246-B4B5-A968D3795107}"/>
              </a:ext>
            </a:extLst>
          </p:cNvPr>
          <p:cNvSpPr txBox="1"/>
          <p:nvPr/>
        </p:nvSpPr>
        <p:spPr>
          <a:xfrm>
            <a:off x="152400" y="2057400"/>
            <a:ext cx="3657600" cy="397033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Arial" charset="0"/>
                <a:ea typeface="ＭＳ Ｐゴシック" charset="0"/>
                <a:cs typeface="ＭＳ Ｐゴシック" charset="0"/>
              </a:rPr>
              <a:t>Algorithm</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Step-by-step procedure that is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guaranteed to terminate </a:t>
            </a: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where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each step is precisely stated </a:t>
            </a: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and </a:t>
            </a: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can be carried out by a computer</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Finiteness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Definiteness</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Effective computability</a:t>
            </a:r>
          </a:p>
          <a:p>
            <a:pPr marL="285750" marR="0" lvl="0" indent="-285750" algn="l" defTabSz="914400" rtl="0" eaLnBrk="1" fontAlgn="base" latinLnBrk="0" hangingPunct="1">
              <a:lnSpc>
                <a:spcPct val="100000"/>
              </a:lnSpc>
              <a:spcBef>
                <a:spcPct val="0"/>
              </a:spcBef>
              <a:spcAft>
                <a:spcPct val="0"/>
              </a:spcAft>
              <a:buClrTx/>
              <a:buSzTx/>
              <a:buFontTx/>
              <a:buChar char="-"/>
              <a:tabLst/>
              <a:defRPr/>
            </a:pPr>
            <a:endParaRPr kumimoji="0" lang="en-US" sz="1800" b="1"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Many algorithms for the same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cs typeface="ＭＳ Ｐゴシック" charset="0"/>
              </a:rPr>
              <a:t>problem</a:t>
            </a:r>
          </a:p>
        </p:txBody>
      </p:sp>
      <p:sp>
        <p:nvSpPr>
          <p:cNvPr id="17" name="TextBox 16">
            <a:extLst>
              <a:ext uri="{FF2B5EF4-FFF2-40B4-BE49-F238E27FC236}">
                <a16:creationId xmlns:a16="http://schemas.microsoft.com/office/drawing/2014/main" id="{A105C0CA-BC49-E645-859F-300352F214BD}"/>
              </a:ext>
            </a:extLst>
          </p:cNvPr>
          <p:cNvSpPr txBox="1">
            <a:spLocks noChangeArrowheads="1"/>
          </p:cNvSpPr>
          <p:nvPr/>
        </p:nvSpPr>
        <p:spPr bwMode="auto">
          <a:xfrm>
            <a:off x="6019800" y="3357563"/>
            <a:ext cx="31242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ISA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(Instruction Set Architecture)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Interface/contract between SW and HW.</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What the programmer assumes hardware will satisfy.</a:t>
            </a:r>
          </a:p>
        </p:txBody>
      </p:sp>
      <p:sp>
        <p:nvSpPr>
          <p:cNvPr id="19" name="TextBox 18">
            <a:extLst>
              <a:ext uri="{FF2B5EF4-FFF2-40B4-BE49-F238E27FC236}">
                <a16:creationId xmlns:a16="http://schemas.microsoft.com/office/drawing/2014/main" id="{CBA64C07-DCC4-8D49-B378-3A9374C5ED34}"/>
              </a:ext>
            </a:extLst>
          </p:cNvPr>
          <p:cNvSpPr txBox="1">
            <a:spLocks noChangeArrowheads="1"/>
          </p:cNvSpPr>
          <p:nvPr/>
        </p:nvSpPr>
        <p:spPr bwMode="auto">
          <a:xfrm>
            <a:off x="1219200" y="5867400"/>
            <a:ext cx="350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Microarchitecture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An implementation of the ISA</a:t>
            </a:r>
          </a:p>
        </p:txBody>
      </p:sp>
      <p:sp>
        <p:nvSpPr>
          <p:cNvPr id="21" name="TextBox 20">
            <a:extLst>
              <a:ext uri="{FF2B5EF4-FFF2-40B4-BE49-F238E27FC236}">
                <a16:creationId xmlns:a16="http://schemas.microsoft.com/office/drawing/2014/main" id="{542C4360-6DDF-9449-8B1B-33BF03F1E045}"/>
              </a:ext>
            </a:extLst>
          </p:cNvPr>
          <p:cNvSpPr txBox="1">
            <a:spLocks noChangeArrowheads="1"/>
          </p:cNvSpPr>
          <p:nvPr/>
        </p:nvSpPr>
        <p:spPr bwMode="auto">
          <a:xfrm>
            <a:off x="4724400" y="5867400"/>
            <a:ext cx="4419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Digital logic circuits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Building blocks of micro-arch (e.g., gates)</a:t>
            </a:r>
          </a:p>
        </p:txBody>
      </p:sp>
    </p:spTree>
    <p:extLst>
      <p:ext uri="{BB962C8B-B14F-4D97-AF65-F5344CB8AC3E}">
        <p14:creationId xmlns:p14="http://schemas.microsoft.com/office/powerpoint/2010/main" val="1826074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Tn>
                        </p:par>
                      </p:childTnLst>
                    </p:cTn>
                  </p:par>
                  <p:par>
                    <p:cTn id="5" fill="hold" nodeType="clickPar">
                      <p:stCondLst>
                        <p:cond delay="indefinite"/>
                      </p:stCondLst>
                      <p:childTnLst>
                        <p:par>
                          <p:cTn id="6" fill="hold" nodeType="withGroup">
                            <p:stCondLst>
                              <p:cond delay="0"/>
                            </p:stCondLst>
                            <p:childTnLst>
                              <p:par>
                                <p:cTn id="7" presetID="1" presetClass="entr" presetSubtype="0" fill="hold" nodeType="click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xit" presetSubtype="10" fill="hold" nodeType="clickEffect">
                                  <p:stCondLst>
                                    <p:cond delay="0"/>
                                  </p:stCondLst>
                                  <p:childTnLst>
                                    <p:animEffect transition="out" filter="blinds(horizontal)">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586"/>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458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linds(horizontal)">
                                      <p:cBhvr>
                                        <p:cTn id="38" dur="500"/>
                                        <p:tgtEl>
                                          <p:spTgt spid="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4"/>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24584"/>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458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4583"/>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xit" presetSubtype="0" fill="hold" grpId="1" nodeType="clickEffect">
                                  <p:stCondLst>
                                    <p:cond delay="0"/>
                                  </p:stCondLst>
                                  <p:childTnLst>
                                    <p:set>
                                      <p:cBhvr>
                                        <p:cTn id="61" dur="1" fill="hold">
                                          <p:stCondLst>
                                            <p:cond delay="0"/>
                                          </p:stCondLst>
                                        </p:cTn>
                                        <p:tgtEl>
                                          <p:spTgt spid="17"/>
                                        </p:tgtEl>
                                        <p:attrNameLst>
                                          <p:attrName>style.visibility</p:attrName>
                                        </p:attrNameLst>
                                      </p:cBhvr>
                                      <p:to>
                                        <p:strVal val="hidden"/>
                                      </p:to>
                                    </p:set>
                                  </p:childTnLst>
                                </p:cTn>
                              </p:par>
                              <p:par>
                                <p:cTn id="62" presetID="1" presetClass="entr" presetSubtype="0" fill="hold" grpId="0" nodeType="withEffect">
                                  <p:stCondLst>
                                    <p:cond delay="0"/>
                                  </p:stCondLst>
                                  <p:childTnLst>
                                    <p:set>
                                      <p:cBhvr>
                                        <p:cTn id="63" dur="1" fill="hold">
                                          <p:stCondLst>
                                            <p:cond delay="0"/>
                                          </p:stCondLst>
                                        </p:cTn>
                                        <p:tgtEl>
                                          <p:spTgt spid="24582"/>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linds(horizontal)">
                                      <p:cBhvr>
                                        <p:cTn id="68" dur="500"/>
                                        <p:tgtEl>
                                          <p:spTgt spid="1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19"/>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linds(horizontal)">
                                      <p:cBhvr>
                                        <p:cTn id="79" dur="500"/>
                                        <p:tgtEl>
                                          <p:spTgt spid="21"/>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 presetClass="exit" presetSubtype="0" fill="hold" grpId="1" nodeType="clickEffect">
                                  <p:stCondLst>
                                    <p:cond delay="0"/>
                                  </p:stCondLst>
                                  <p:childTnLst>
                                    <p:set>
                                      <p:cBhvr>
                                        <p:cTn id="83" dur="1" fill="hold">
                                          <p:stCondLst>
                                            <p:cond delay="0"/>
                                          </p:stCondLst>
                                        </p:cTn>
                                        <p:tgtEl>
                                          <p:spTgt spid="21"/>
                                        </p:tgtEl>
                                        <p:attrNameLst>
                                          <p:attrName>style.visibility</p:attrName>
                                        </p:attrNameLst>
                                      </p:cBhvr>
                                      <p:to>
                                        <p:strVal val="hidden"/>
                                      </p:to>
                                    </p:set>
                                  </p:childTnLst>
                                </p:cTn>
                              </p:par>
                              <p:par>
                                <p:cTn id="84" presetID="1" presetClass="entr" presetSubtype="0" fill="hold" grpId="0" nodeType="withEffect">
                                  <p:stCondLst>
                                    <p:cond delay="0"/>
                                  </p:stCondLst>
                                  <p:childTnLst>
                                    <p:set>
                                      <p:cBhvr>
                                        <p:cTn id="85" dur="1" fill="hold">
                                          <p:stCondLst>
                                            <p:cond delay="0"/>
                                          </p:stCondLst>
                                        </p:cTn>
                                        <p:tgtEl>
                                          <p:spTgt spid="24588"/>
                                        </p:tgtEl>
                                        <p:attrNameLst>
                                          <p:attrName>style.visibility</p:attrName>
                                        </p:attrNameLst>
                                      </p:cBhvr>
                                      <p:to>
                                        <p:strVal val="visible"/>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nimBg="1"/>
      <p:bldP spid="24583" grpId="0" animBg="1"/>
      <p:bldP spid="24584" grpId="0" animBg="1"/>
      <p:bldP spid="24585" grpId="0" animBg="1"/>
      <p:bldP spid="24586" grpId="0" animBg="1"/>
      <p:bldP spid="18" grpId="0" animBg="1"/>
      <p:bldP spid="24588" grpId="0" animBg="1"/>
      <p:bldP spid="24589" grpId="0" animBg="1"/>
      <p:bldP spid="25" grpId="0" animBg="1"/>
      <p:bldP spid="20" grpId="0" animBg="1"/>
      <p:bldP spid="4" grpId="0"/>
      <p:bldP spid="4" grpId="1"/>
      <p:bldP spid="17" grpId="0"/>
      <p:bldP spid="17" grpId="1"/>
      <p:bldP spid="19" grpId="0"/>
      <p:bldP spid="19" grpId="1"/>
      <p:bldP spid="21" grpId="0"/>
      <p:bldP spid="2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7" name="Picture 48">
            <a:extLst>
              <a:ext uri="{FF2B5EF4-FFF2-40B4-BE49-F238E27FC236}">
                <a16:creationId xmlns:a16="http://schemas.microsoft.com/office/drawing/2014/main" id="{7056EEDF-E721-774C-B35F-438C5F1B81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4498" name="Picture 22">
            <a:extLst>
              <a:ext uri="{FF2B5EF4-FFF2-40B4-BE49-F238E27FC236}">
                <a16:creationId xmlns:a16="http://schemas.microsoft.com/office/drawing/2014/main" id="{850EB336-C3A5-DA44-9B97-7FE35DCF00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EED22A00-3EA1-944F-AE5D-220AF321982D}"/>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4500" name="TextBox 6">
            <a:extLst>
              <a:ext uri="{FF2B5EF4-FFF2-40B4-BE49-F238E27FC236}">
                <a16:creationId xmlns:a16="http://schemas.microsoft.com/office/drawing/2014/main" id="{C93350B0-938E-A44F-B4AA-933E3381F5D5}"/>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B0200649-34C2-6544-9AF3-429A5F69F558}"/>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4502" name="Rectangle 34">
            <a:extLst>
              <a:ext uri="{FF2B5EF4-FFF2-40B4-BE49-F238E27FC236}">
                <a16:creationId xmlns:a16="http://schemas.microsoft.com/office/drawing/2014/main" id="{6ECF6F0F-0AEC-0F4D-9C7B-438FAFD5DCE2}"/>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4503" name="TextBox 45">
            <a:extLst>
              <a:ext uri="{FF2B5EF4-FFF2-40B4-BE49-F238E27FC236}">
                <a16:creationId xmlns:a16="http://schemas.microsoft.com/office/drawing/2014/main" id="{ED1FCEFB-24AE-0E4F-82A7-3E5D8EC70182}"/>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4504" name="Title 1">
            <a:extLst>
              <a:ext uri="{FF2B5EF4-FFF2-40B4-BE49-F238E27FC236}">
                <a16:creationId xmlns:a16="http://schemas.microsoft.com/office/drawing/2014/main" id="{D0CB68B2-89EA-774A-BEF5-EE722F21E2A6}"/>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D5279933-C21A-3F42-BCE1-93FEA7FCCA2A}"/>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5" name="YArrow">
            <a:extLst>
              <a:ext uri="{FF2B5EF4-FFF2-40B4-BE49-F238E27FC236}">
                <a16:creationId xmlns:a16="http://schemas.microsoft.com/office/drawing/2014/main" id="{8B106F1F-B024-2F47-BE42-FE8FC8F6F205}"/>
              </a:ext>
            </a:extLst>
          </p:cNvPr>
          <p:cNvCxnSpPr>
            <a:stCxn id="57" idx="3"/>
            <a:endCxn id="61" idx="1"/>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7" name="Y">
            <a:extLst>
              <a:ext uri="{FF2B5EF4-FFF2-40B4-BE49-F238E27FC236}">
                <a16:creationId xmlns:a16="http://schemas.microsoft.com/office/drawing/2014/main" id="{4E02B566-6A73-E541-9D1F-F097195BDCCA}"/>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8" name="XArrow">
            <a:extLst>
              <a:ext uri="{FF2B5EF4-FFF2-40B4-BE49-F238E27FC236}">
                <a16:creationId xmlns:a16="http://schemas.microsoft.com/office/drawing/2014/main" id="{E35C6956-A0EF-164F-8F33-087A5EDCB4BF}"/>
              </a:ext>
            </a:extLst>
          </p:cNvPr>
          <p:cNvCxnSpPr>
            <a:stCxn id="59"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9" name="X">
            <a:extLst>
              <a:ext uri="{FF2B5EF4-FFF2-40B4-BE49-F238E27FC236}">
                <a16:creationId xmlns:a16="http://schemas.microsoft.com/office/drawing/2014/main" id="{F6289E95-6A73-2D4D-9737-493C31E96D21}"/>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60" name="Row">
            <a:extLst>
              <a:ext uri="{FF2B5EF4-FFF2-40B4-BE49-F238E27FC236}">
                <a16:creationId xmlns:a16="http://schemas.microsoft.com/office/drawing/2014/main" id="{2FED2C76-BCEC-6B47-9C39-30D6F38B6A77}"/>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1" name="RowY">
            <a:extLst>
              <a:ext uri="{FF2B5EF4-FFF2-40B4-BE49-F238E27FC236}">
                <a16:creationId xmlns:a16="http://schemas.microsoft.com/office/drawing/2014/main" id="{A57423EC-43F2-B744-A035-333FA33D3284}"/>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2" name="Row">
            <a:extLst>
              <a:ext uri="{FF2B5EF4-FFF2-40B4-BE49-F238E27FC236}">
                <a16:creationId xmlns:a16="http://schemas.microsoft.com/office/drawing/2014/main" id="{03B608E0-830B-6B42-8A49-8C5B3AD684B1}"/>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3" name="Row">
            <a:extLst>
              <a:ext uri="{FF2B5EF4-FFF2-40B4-BE49-F238E27FC236}">
                <a16:creationId xmlns:a16="http://schemas.microsoft.com/office/drawing/2014/main" id="{1AB86341-6850-204E-A069-2DA3687379F5}"/>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4" name="RowX">
            <a:extLst>
              <a:ext uri="{FF2B5EF4-FFF2-40B4-BE49-F238E27FC236}">
                <a16:creationId xmlns:a16="http://schemas.microsoft.com/office/drawing/2014/main" id="{F40B3386-9E5F-AF45-8442-C2E7E15FB21C}"/>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endParaRPr>
          </a:p>
        </p:txBody>
      </p:sp>
      <p:sp>
        <p:nvSpPr>
          <p:cNvPr id="65" name="Row">
            <a:extLst>
              <a:ext uri="{FF2B5EF4-FFF2-40B4-BE49-F238E27FC236}">
                <a16:creationId xmlns:a16="http://schemas.microsoft.com/office/drawing/2014/main" id="{A92F999C-6BFC-704B-BF97-7F315A4A06D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22" name="CPU">
            <a:extLst>
              <a:ext uri="{FF2B5EF4-FFF2-40B4-BE49-F238E27FC236}">
                <a16:creationId xmlns:a16="http://schemas.microsoft.com/office/drawing/2014/main" id="{09867CA5-F0EA-A04E-AA8A-6EC37E0DD47B}"/>
              </a:ext>
            </a:extLst>
          </p:cNvPr>
          <p:cNvSpPr/>
          <p:nvPr/>
        </p:nvSpPr>
        <p:spPr>
          <a:xfrm>
            <a:off x="419100" y="3352800"/>
            <a:ext cx="4152900" cy="3048000"/>
          </a:xfrm>
          <a:prstGeom prst="rect">
            <a:avLst/>
          </a:prstGeom>
          <a:no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Avoid </a:t>
            </a:r>
            <a:r>
              <a:rPr kumimoji="0" lang="en-US" sz="3200" b="1" i="1"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cache hits</a:t>
            </a:r>
          </a:p>
          <a:p>
            <a:pPr marL="742950" marR="0" lvl="1" indent="-285750" algn="l" defTabSz="914400" rtl="0" eaLnBrk="1" fontAlgn="auto" latinLnBrk="0" hangingPunct="1">
              <a:lnSpc>
                <a:spcPct val="90000"/>
              </a:lnSpc>
              <a:spcBef>
                <a:spcPts val="0"/>
              </a:spcBef>
              <a:spcAft>
                <a:spcPts val="0"/>
              </a:spcAft>
              <a:buClrTx/>
              <a:buSzTx/>
              <a:buFont typeface="Calibri Light" panose="020F030202020403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Flush </a:t>
            </a:r>
            <a:r>
              <a:rPr kumimoji="0" lang="en-US" sz="28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from cache</a:t>
            </a:r>
          </a:p>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endPar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endParaRPr>
          </a:p>
          <a:p>
            <a:pPr marL="400050" marR="0" lvl="0" indent="-400050" algn="l" defTabSz="914400" rtl="0" eaLnBrk="1" fontAlgn="auto" latinLnBrk="0" hangingPunct="1">
              <a:lnSpc>
                <a:spcPct val="9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Avoid </a:t>
            </a:r>
            <a:r>
              <a:rPr kumimoji="0" lang="en-US" sz="3200" b="1" i="1"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row hits</a:t>
            </a:r>
            <a:r>
              <a:rPr kumimoji="0" lang="en-US" sz="32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to </a:t>
            </a:r>
            <a:r>
              <a:rPr kumimoji="0" lang="en-US" sz="32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X</a:t>
            </a:r>
          </a:p>
          <a:p>
            <a:pPr marL="742950" marR="0" lvl="1" indent="-285750" algn="l" defTabSz="914400" rtl="0" eaLnBrk="1" fontAlgn="auto" latinLnBrk="0" hangingPunct="1">
              <a:lnSpc>
                <a:spcPct val="90000"/>
              </a:lnSpc>
              <a:spcBef>
                <a:spcPts val="0"/>
              </a:spcBef>
              <a:spcAft>
                <a:spcPts val="0"/>
              </a:spcAft>
              <a:buClrTx/>
              <a:buSzTx/>
              <a:buFont typeface="Calibri Light" panose="020F030202020403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Read </a:t>
            </a:r>
            <a:r>
              <a:rPr kumimoji="0" lang="en-US" sz="2800" b="1" i="0" u="none" strike="noStrike" kern="1200" cap="none" spc="0" normalizeH="0" baseline="0" noProof="0" dirty="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dirty="0">
                <a:ln>
                  <a:noFill/>
                </a:ln>
                <a:solidFill>
                  <a:prstClr val="black"/>
                </a:solidFill>
                <a:effectLst/>
                <a:uLnTx/>
                <a:uFillTx/>
                <a:latin typeface="Calibri Light"/>
                <a:ea typeface="+mn-ea"/>
                <a:cs typeface="Courier New" panose="02070309020205020404" pitchFamily="49" charset="0"/>
              </a:rPr>
              <a:t> in another row</a:t>
            </a:r>
          </a:p>
        </p:txBody>
      </p:sp>
    </p:spTree>
    <p:extLst>
      <p:ext uri="{BB962C8B-B14F-4D97-AF65-F5344CB8AC3E}">
        <p14:creationId xmlns:p14="http://schemas.microsoft.com/office/powerpoint/2010/main" val="38636763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5" name="Picture 48">
            <a:extLst>
              <a:ext uri="{FF2B5EF4-FFF2-40B4-BE49-F238E27FC236}">
                <a16:creationId xmlns:a16="http://schemas.microsoft.com/office/drawing/2014/main" id="{39073A82-CD01-5646-A384-2E790C2787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46" name="Picture 22">
            <a:extLst>
              <a:ext uri="{FF2B5EF4-FFF2-40B4-BE49-F238E27FC236}">
                <a16:creationId xmlns:a16="http://schemas.microsoft.com/office/drawing/2014/main" id="{E873CECE-5506-9A41-A5D2-9B86029E8C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4058DD2F-5BFD-8C4B-8282-61CD3F7A5F61}"/>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6548" name="TextBox 6">
            <a:extLst>
              <a:ext uri="{FF2B5EF4-FFF2-40B4-BE49-F238E27FC236}">
                <a16:creationId xmlns:a16="http://schemas.microsoft.com/office/drawing/2014/main" id="{BD1DEE2B-DECC-7740-A6CE-A84C45C1861B}"/>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33E3231A-9557-5945-919D-A551963E0FA0}"/>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BB458367-B19C-8B41-8BA2-0291DE191EB5}"/>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6551" name="Rectangle 34">
            <a:extLst>
              <a:ext uri="{FF2B5EF4-FFF2-40B4-BE49-F238E27FC236}">
                <a16:creationId xmlns:a16="http://schemas.microsoft.com/office/drawing/2014/main" id="{2B1B8EB1-67E0-6240-B0E2-C90C59CFC9EB}"/>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6552" name="TextBox 45">
            <a:extLst>
              <a:ext uri="{FF2B5EF4-FFF2-40B4-BE49-F238E27FC236}">
                <a16:creationId xmlns:a16="http://schemas.microsoft.com/office/drawing/2014/main" id="{9528D844-6E1D-104C-ABBE-4B2189B25D4A}"/>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6553" name="Title 1">
            <a:extLst>
              <a:ext uri="{FF2B5EF4-FFF2-40B4-BE49-F238E27FC236}">
                <a16:creationId xmlns:a16="http://schemas.microsoft.com/office/drawing/2014/main" id="{1B4B6D58-B4AB-AB4A-B6F3-A7CBDF82C2F5}"/>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3B6E0AD0-2F4E-8242-AFDF-B34E32ED77C9}"/>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Row">
            <a:extLst>
              <a:ext uri="{FF2B5EF4-FFF2-40B4-BE49-F238E27FC236}">
                <a16:creationId xmlns:a16="http://schemas.microsoft.com/office/drawing/2014/main" id="{09FA1A03-69AB-B64A-9A00-8CB827971E04}"/>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7" name="RowY">
            <a:extLst>
              <a:ext uri="{FF2B5EF4-FFF2-40B4-BE49-F238E27FC236}">
                <a16:creationId xmlns:a16="http://schemas.microsoft.com/office/drawing/2014/main" id="{520288FA-5443-964B-8705-3DB20E6010E5}"/>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58" name="Row">
            <a:extLst>
              <a:ext uri="{FF2B5EF4-FFF2-40B4-BE49-F238E27FC236}">
                <a16:creationId xmlns:a16="http://schemas.microsoft.com/office/drawing/2014/main" id="{10746120-E4E7-CF4E-BDA2-E84A35175F95}"/>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9" name="Row">
            <a:extLst>
              <a:ext uri="{FF2B5EF4-FFF2-40B4-BE49-F238E27FC236}">
                <a16:creationId xmlns:a16="http://schemas.microsoft.com/office/drawing/2014/main" id="{38A17E21-B36B-AE45-A249-B9DD316711AB}"/>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0" name="RowX">
            <a:extLst>
              <a:ext uri="{FF2B5EF4-FFF2-40B4-BE49-F238E27FC236}">
                <a16:creationId xmlns:a16="http://schemas.microsoft.com/office/drawing/2014/main" id="{BF9ABEE4-7EC9-B84C-98CD-7F2851B1BD16}"/>
              </a:ext>
            </a:extLst>
          </p:cNvPr>
          <p:cNvSpPr/>
          <p:nvPr/>
        </p:nvSpPr>
        <p:spPr>
          <a:xfrm>
            <a:off x="6096000" y="4003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61" name="Row">
            <a:extLst>
              <a:ext uri="{FF2B5EF4-FFF2-40B4-BE49-F238E27FC236}">
                <a16:creationId xmlns:a16="http://schemas.microsoft.com/office/drawing/2014/main" id="{37E45B6A-616F-0C40-A6BA-1D49C37ED637}"/>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cxnSp>
        <p:nvCxnSpPr>
          <p:cNvPr id="62" name="YArrow">
            <a:extLst>
              <a:ext uri="{FF2B5EF4-FFF2-40B4-BE49-F238E27FC236}">
                <a16:creationId xmlns:a16="http://schemas.microsoft.com/office/drawing/2014/main" id="{42F77CA6-1241-824D-90A6-21AB0C4FED58}"/>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A43023B0-4895-E144-8B3E-60C308085738}"/>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64" name="XArrow">
            <a:extLst>
              <a:ext uri="{FF2B5EF4-FFF2-40B4-BE49-F238E27FC236}">
                <a16:creationId xmlns:a16="http://schemas.microsoft.com/office/drawing/2014/main" id="{0C305684-4608-504B-BA77-BBCDEBEEBEC4}"/>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2E1C4C15-2323-8D4C-9840-0FBECFFB7F00}"/>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1859731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3" name="Picture 48">
            <a:extLst>
              <a:ext uri="{FF2B5EF4-FFF2-40B4-BE49-F238E27FC236}">
                <a16:creationId xmlns:a16="http://schemas.microsoft.com/office/drawing/2014/main" id="{8CC3AA7A-98FD-3C44-937D-534988D345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4" name="Picture 22">
            <a:extLst>
              <a:ext uri="{FF2B5EF4-FFF2-40B4-BE49-F238E27FC236}">
                <a16:creationId xmlns:a16="http://schemas.microsoft.com/office/drawing/2014/main" id="{15140CCC-4DA5-594D-867C-8874C67D15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B40E5C1B-BEB5-E443-BFA4-5CBCF75DD9B5}"/>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38596" name="TextBox 6">
            <a:extLst>
              <a:ext uri="{FF2B5EF4-FFF2-40B4-BE49-F238E27FC236}">
                <a16:creationId xmlns:a16="http://schemas.microsoft.com/office/drawing/2014/main" id="{28B8699A-0446-1B47-B864-859D0DE62497}"/>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07648CAD-7403-E34F-B406-D95C9116E9D3}"/>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CPU">
            <a:extLst>
              <a:ext uri="{FF2B5EF4-FFF2-40B4-BE49-F238E27FC236}">
                <a16:creationId xmlns:a16="http://schemas.microsoft.com/office/drawing/2014/main" id="{49F9CD7F-AC89-0740-AFF0-0B00F790E927}"/>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238599" name="Rectangle 34">
            <a:extLst>
              <a:ext uri="{FF2B5EF4-FFF2-40B4-BE49-F238E27FC236}">
                <a16:creationId xmlns:a16="http://schemas.microsoft.com/office/drawing/2014/main" id="{FEE75924-8801-1F45-AC48-38994AEFD3E7}"/>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38600" name="TextBox 45">
            <a:extLst>
              <a:ext uri="{FF2B5EF4-FFF2-40B4-BE49-F238E27FC236}">
                <a16:creationId xmlns:a16="http://schemas.microsoft.com/office/drawing/2014/main" id="{FC131C59-35E5-564F-9636-599366AEB496}"/>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38601" name="Title 1">
            <a:extLst>
              <a:ext uri="{FF2B5EF4-FFF2-40B4-BE49-F238E27FC236}">
                <a16:creationId xmlns:a16="http://schemas.microsoft.com/office/drawing/2014/main" id="{AE86203F-055F-224A-92DF-FFA7200D0B9D}"/>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
        <p:nvSpPr>
          <p:cNvPr id="54" name="DRAM">
            <a:extLst>
              <a:ext uri="{FF2B5EF4-FFF2-40B4-BE49-F238E27FC236}">
                <a16:creationId xmlns:a16="http://schemas.microsoft.com/office/drawing/2014/main" id="{7FFF6B27-BB4A-E340-8A90-DC05F2331666}"/>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Row">
            <a:extLst>
              <a:ext uri="{FF2B5EF4-FFF2-40B4-BE49-F238E27FC236}">
                <a16:creationId xmlns:a16="http://schemas.microsoft.com/office/drawing/2014/main" id="{06C87CA5-4473-5149-B11B-B03954F16A2D}"/>
              </a:ext>
            </a:extLst>
          </p:cNvPr>
          <p:cNvSpPr/>
          <p:nvPr/>
        </p:nvSpPr>
        <p:spPr>
          <a:xfrm>
            <a:off x="6096000" y="5527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7" name="RowY">
            <a:extLst>
              <a:ext uri="{FF2B5EF4-FFF2-40B4-BE49-F238E27FC236}">
                <a16:creationId xmlns:a16="http://schemas.microsoft.com/office/drawing/2014/main" id="{A6A5BC3F-AFED-4D49-97FD-7FCB25BFF176}"/>
              </a:ext>
            </a:extLst>
          </p:cNvPr>
          <p:cNvSpPr/>
          <p:nvPr/>
        </p:nvSpPr>
        <p:spPr>
          <a:xfrm>
            <a:off x="6096000" y="5146675"/>
            <a:ext cx="2133600" cy="381000"/>
          </a:xfrm>
          <a:prstGeom prst="rect">
            <a:avLst/>
          </a:prstGeom>
          <a:solidFill>
            <a:srgbClr val="FF8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58" name="Row">
            <a:extLst>
              <a:ext uri="{FF2B5EF4-FFF2-40B4-BE49-F238E27FC236}">
                <a16:creationId xmlns:a16="http://schemas.microsoft.com/office/drawing/2014/main" id="{F4F83C98-9DC7-5F45-9C39-23C254DCCA76}"/>
              </a:ext>
            </a:extLst>
          </p:cNvPr>
          <p:cNvSpPr/>
          <p:nvPr/>
        </p:nvSpPr>
        <p:spPr>
          <a:xfrm>
            <a:off x="6096000" y="4765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59" name="Row">
            <a:extLst>
              <a:ext uri="{FF2B5EF4-FFF2-40B4-BE49-F238E27FC236}">
                <a16:creationId xmlns:a16="http://schemas.microsoft.com/office/drawing/2014/main" id="{4A3531D4-D8D2-C148-8807-E247146604F7}"/>
              </a:ext>
            </a:extLst>
          </p:cNvPr>
          <p:cNvSpPr/>
          <p:nvPr/>
        </p:nvSpPr>
        <p:spPr>
          <a:xfrm>
            <a:off x="6096000" y="4384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60" name="RowX">
            <a:extLst>
              <a:ext uri="{FF2B5EF4-FFF2-40B4-BE49-F238E27FC236}">
                <a16:creationId xmlns:a16="http://schemas.microsoft.com/office/drawing/2014/main" id="{1D1F8D63-9991-A74D-8F67-1292243519F6}"/>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61" name="Row">
            <a:extLst>
              <a:ext uri="{FF2B5EF4-FFF2-40B4-BE49-F238E27FC236}">
                <a16:creationId xmlns:a16="http://schemas.microsoft.com/office/drawing/2014/main" id="{6D3682C4-F629-FA4E-8B50-1F428384713E}"/>
              </a:ext>
            </a:extLst>
          </p:cNvPr>
          <p:cNvSpPr/>
          <p:nvPr/>
        </p:nvSpPr>
        <p:spPr>
          <a:xfrm>
            <a:off x="6096000" y="3622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cxnSp>
        <p:nvCxnSpPr>
          <p:cNvPr id="62" name="YArrow">
            <a:extLst>
              <a:ext uri="{FF2B5EF4-FFF2-40B4-BE49-F238E27FC236}">
                <a16:creationId xmlns:a16="http://schemas.microsoft.com/office/drawing/2014/main" id="{33B64E5F-74F3-194E-AF45-9520F4D572C6}"/>
              </a:ext>
            </a:extLst>
          </p:cNvPr>
          <p:cNvCxnSpPr>
            <a:stCxn id="63"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3" name="Y">
            <a:extLst>
              <a:ext uri="{FF2B5EF4-FFF2-40B4-BE49-F238E27FC236}">
                <a16:creationId xmlns:a16="http://schemas.microsoft.com/office/drawing/2014/main" id="{3676FAEB-4225-9942-9A73-74E20D4FA88C}"/>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64" name="XArrow">
            <a:extLst>
              <a:ext uri="{FF2B5EF4-FFF2-40B4-BE49-F238E27FC236}">
                <a16:creationId xmlns:a16="http://schemas.microsoft.com/office/drawing/2014/main" id="{CE125E15-C20E-E14B-B2F0-AF10DB77D29A}"/>
              </a:ext>
            </a:extLst>
          </p:cNvPr>
          <p:cNvCxnSpPr>
            <a:stCxn id="65"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65" name="X">
            <a:extLst>
              <a:ext uri="{FF2B5EF4-FFF2-40B4-BE49-F238E27FC236}">
                <a16:creationId xmlns:a16="http://schemas.microsoft.com/office/drawing/2014/main" id="{A367521E-6B5F-4B4E-8F1A-03E74DA1DBC7}"/>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26138235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1" name="Picture 48">
            <a:extLst>
              <a:ext uri="{FF2B5EF4-FFF2-40B4-BE49-F238E27FC236}">
                <a16:creationId xmlns:a16="http://schemas.microsoft.com/office/drawing/2014/main" id="{7C23E113-B6EF-2F49-83D7-B364A90FAC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1575" y="990600"/>
            <a:ext cx="3762375"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0642" name="Picture 22">
            <a:extLst>
              <a:ext uri="{FF2B5EF4-FFF2-40B4-BE49-F238E27FC236}">
                <a16:creationId xmlns:a16="http://schemas.microsoft.com/office/drawing/2014/main" id="{CB271727-4A0A-E546-AA33-A3712050E2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133475"/>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eft-Right Arrow 2">
            <a:extLst>
              <a:ext uri="{FF2B5EF4-FFF2-40B4-BE49-F238E27FC236}">
                <a16:creationId xmlns:a16="http://schemas.microsoft.com/office/drawing/2014/main" id="{314C4A05-9F51-814B-9F50-B3B84644F14C}"/>
              </a:ext>
            </a:extLst>
          </p:cNvPr>
          <p:cNvSpPr/>
          <p:nvPr/>
        </p:nvSpPr>
        <p:spPr>
          <a:xfrm>
            <a:off x="3429000" y="1566863"/>
            <a:ext cx="1411288" cy="895350"/>
          </a:xfrm>
          <a:prstGeom prst="left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Calibri Light"/>
              <a:ea typeface="+mn-ea"/>
              <a:cs typeface="+mn-cs"/>
            </a:endParaRPr>
          </a:p>
        </p:txBody>
      </p:sp>
      <p:sp>
        <p:nvSpPr>
          <p:cNvPr id="240644" name="TextBox 6">
            <a:extLst>
              <a:ext uri="{FF2B5EF4-FFF2-40B4-BE49-F238E27FC236}">
                <a16:creationId xmlns:a16="http://schemas.microsoft.com/office/drawing/2014/main" id="{A34AB316-D850-9A4F-B914-1FABD8B30D61}"/>
              </a:ext>
            </a:extLst>
          </p:cNvPr>
          <p:cNvSpPr txBox="1">
            <a:spLocks noChangeArrowheads="1"/>
          </p:cNvSpPr>
          <p:nvPr/>
        </p:nvSpPr>
        <p:spPr bwMode="auto">
          <a:xfrm>
            <a:off x="1116013" y="1484313"/>
            <a:ext cx="24479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5000" b="1" i="0" u="none" strike="noStrike" kern="1200" cap="none" spc="0" normalizeH="0" baseline="0" noProof="0">
                <a:ln>
                  <a:noFill/>
                </a:ln>
                <a:solidFill>
                  <a:srgbClr val="595959"/>
                </a:solidFill>
                <a:effectLst/>
                <a:uLnTx/>
                <a:uFillTx/>
                <a:latin typeface="Calibri Light" panose="020F0302020204030204" pitchFamily="34" charset="0"/>
                <a:ea typeface="ＭＳ Ｐゴシック" panose="020B0600070205080204" pitchFamily="34" charset="-128"/>
                <a:cs typeface="+mn-cs"/>
              </a:rPr>
              <a:t>CPU</a:t>
            </a:r>
          </a:p>
        </p:txBody>
      </p:sp>
      <p:sp>
        <p:nvSpPr>
          <p:cNvPr id="4" name="Rectangle 3">
            <a:extLst>
              <a:ext uri="{FF2B5EF4-FFF2-40B4-BE49-F238E27FC236}">
                <a16:creationId xmlns:a16="http://schemas.microsoft.com/office/drawing/2014/main" id="{A953A619-6804-8941-AB0B-D139A8B71057}"/>
              </a:ext>
            </a:extLst>
          </p:cNvPr>
          <p:cNvSpPr/>
          <p:nvPr/>
        </p:nvSpPr>
        <p:spPr>
          <a:xfrm>
            <a:off x="4752975" y="2762250"/>
            <a:ext cx="37623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DRAM">
            <a:extLst>
              <a:ext uri="{FF2B5EF4-FFF2-40B4-BE49-F238E27FC236}">
                <a16:creationId xmlns:a16="http://schemas.microsoft.com/office/drawing/2014/main" id="{EE271502-DAC4-2449-B3AF-AAE676BCE7F4}"/>
              </a:ext>
            </a:extLst>
          </p:cNvPr>
          <p:cNvSpPr/>
          <p:nvPr/>
        </p:nvSpPr>
        <p:spPr>
          <a:xfrm>
            <a:off x="5029200" y="3200400"/>
            <a:ext cx="3657600" cy="3105150"/>
          </a:xfrm>
          <a:prstGeom prst="roundRect">
            <a:avLst>
              <a:gd name="adj" fmla="val 11319"/>
            </a:avLst>
          </a:prstGeom>
          <a:solidFill>
            <a:schemeClr val="bg1">
              <a:lumMod val="85000"/>
            </a:schemeClr>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 name="Row">
            <a:extLst>
              <a:ext uri="{FF2B5EF4-FFF2-40B4-BE49-F238E27FC236}">
                <a16:creationId xmlns:a16="http://schemas.microsoft.com/office/drawing/2014/main" id="{2B86D936-C19D-5F48-B9B5-3C2FFC3D6BF5}"/>
              </a:ext>
            </a:extLst>
          </p:cNvPr>
          <p:cNvSpPr/>
          <p:nvPr/>
        </p:nvSpPr>
        <p:spPr>
          <a:xfrm>
            <a:off x="6096000" y="5527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29" name="RowY">
            <a:extLst>
              <a:ext uri="{FF2B5EF4-FFF2-40B4-BE49-F238E27FC236}">
                <a16:creationId xmlns:a16="http://schemas.microsoft.com/office/drawing/2014/main" id="{442234C5-61C9-914A-8550-98DF43FD6B49}"/>
              </a:ext>
            </a:extLst>
          </p:cNvPr>
          <p:cNvSpPr/>
          <p:nvPr/>
        </p:nvSpPr>
        <p:spPr>
          <a:xfrm>
            <a:off x="6096000" y="5146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30" name="Row">
            <a:extLst>
              <a:ext uri="{FF2B5EF4-FFF2-40B4-BE49-F238E27FC236}">
                <a16:creationId xmlns:a16="http://schemas.microsoft.com/office/drawing/2014/main" id="{288AC0CD-DC1E-F141-B024-D7A170D1319F}"/>
              </a:ext>
            </a:extLst>
          </p:cNvPr>
          <p:cNvSpPr/>
          <p:nvPr/>
        </p:nvSpPr>
        <p:spPr>
          <a:xfrm>
            <a:off x="6096000" y="4765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31" name="Row">
            <a:extLst>
              <a:ext uri="{FF2B5EF4-FFF2-40B4-BE49-F238E27FC236}">
                <a16:creationId xmlns:a16="http://schemas.microsoft.com/office/drawing/2014/main" id="{244E6D57-34B2-8349-901F-94403EC2CB24}"/>
              </a:ext>
            </a:extLst>
          </p:cNvPr>
          <p:cNvSpPr/>
          <p:nvPr/>
        </p:nvSpPr>
        <p:spPr>
          <a:xfrm>
            <a:off x="6096000" y="4384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32" name="RowX">
            <a:extLst>
              <a:ext uri="{FF2B5EF4-FFF2-40B4-BE49-F238E27FC236}">
                <a16:creationId xmlns:a16="http://schemas.microsoft.com/office/drawing/2014/main" id="{3F019A39-81FD-F04A-B87C-754A18A7ED95}"/>
              </a:ext>
            </a:extLst>
          </p:cNvPr>
          <p:cNvSpPr/>
          <p:nvPr/>
        </p:nvSpPr>
        <p:spPr>
          <a:xfrm>
            <a:off x="6096000" y="4003675"/>
            <a:ext cx="2133600" cy="381000"/>
          </a:xfrm>
          <a:prstGeom prst="rect">
            <a:avLst/>
          </a:prstGeom>
          <a:solidFill>
            <a:schemeClr val="bg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Light"/>
                <a:ea typeface="+mn-ea"/>
                <a:cs typeface="Courier New" panose="02070309020205020404" pitchFamily="49" charset="0"/>
              </a:rPr>
              <a:t> </a:t>
            </a:r>
          </a:p>
        </p:txBody>
      </p:sp>
      <p:sp>
        <p:nvSpPr>
          <p:cNvPr id="33" name="Row">
            <a:extLst>
              <a:ext uri="{FF2B5EF4-FFF2-40B4-BE49-F238E27FC236}">
                <a16:creationId xmlns:a16="http://schemas.microsoft.com/office/drawing/2014/main" id="{C660066D-0A1D-BC42-857F-ADE645C516BB}"/>
              </a:ext>
            </a:extLst>
          </p:cNvPr>
          <p:cNvSpPr/>
          <p:nvPr/>
        </p:nvSpPr>
        <p:spPr>
          <a:xfrm>
            <a:off x="6096000" y="3622675"/>
            <a:ext cx="2133600" cy="381000"/>
          </a:xfrm>
          <a:prstGeom prst="rect">
            <a:avLst/>
          </a:prstGeom>
          <a:solidFill>
            <a:srgbClr val="FFE181"/>
          </a:solidFill>
          <a:ln w="28575">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16" name="CPU">
            <a:extLst>
              <a:ext uri="{FF2B5EF4-FFF2-40B4-BE49-F238E27FC236}">
                <a16:creationId xmlns:a16="http://schemas.microsoft.com/office/drawing/2014/main" id="{CE4552C5-1F61-4B4B-99C1-84CC4AC9D663}"/>
              </a:ext>
            </a:extLst>
          </p:cNvPr>
          <p:cNvSpPr/>
          <p:nvPr/>
        </p:nvSpPr>
        <p:spPr>
          <a:xfrm>
            <a:off x="457200" y="3200400"/>
            <a:ext cx="3657600" cy="3105150"/>
          </a:xfrm>
          <a:prstGeom prst="roundRect">
            <a:avLst>
              <a:gd name="adj" fmla="val 11319"/>
            </a:avLst>
          </a:prstGeom>
          <a:solidFill>
            <a:srgbClr val="0D3533"/>
          </a:solidFill>
          <a:ln w="571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a:lstStyle/>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%eax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mov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%ebx</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clflush (</a:t>
            </a:r>
            <a:r>
              <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mfence</a:t>
            </a:r>
          </a:p>
          <a:p>
            <a:pPr marL="114300" marR="0" lvl="0" indent="0" algn="l" defTabSz="914400" rtl="0" eaLnBrk="1" fontAlgn="auto" latinLnBrk="0" hangingPunct="1">
              <a:lnSpc>
                <a:spcPct val="9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  jmp </a:t>
            </a:r>
            <a:r>
              <a:rPr kumimoji="0" lang="en-US" sz="2800" b="0" i="0" u="sng"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rPr>
              <a:t>loop</a:t>
            </a:r>
            <a:endParaRPr kumimoji="0" lang="en-US" sz="2800" b="0" i="0" u="none" strike="noStrike" kern="1200" cap="none" spc="0" normalizeH="0" baseline="0" noProof="0">
              <a:ln>
                <a:noFill/>
              </a:ln>
              <a:solidFill>
                <a:prstClr val="white"/>
              </a:solidFill>
              <a:effectLst/>
              <a:uLnTx/>
              <a:uFillTx/>
              <a:latin typeface="Courier New" panose="02070309020205020404" pitchFamily="49" charset="0"/>
              <a:ea typeface="+mn-ea"/>
              <a:cs typeface="Courier New" panose="02070309020205020404" pitchFamily="49" charset="0"/>
            </a:endParaRPr>
          </a:p>
        </p:txBody>
      </p:sp>
      <p:sp>
        <p:nvSpPr>
          <p:cNvPr id="34" name="Error">
            <a:extLst>
              <a:ext uri="{FF2B5EF4-FFF2-40B4-BE49-F238E27FC236}">
                <a16:creationId xmlns:a16="http://schemas.microsoft.com/office/drawing/2014/main" id="{B03CEBA4-2D72-4B45-AB7F-D0C13BF86394}"/>
              </a:ext>
            </a:extLst>
          </p:cNvPr>
          <p:cNvSpPr/>
          <p:nvPr/>
        </p:nvSpPr>
        <p:spPr>
          <a:xfrm>
            <a:off x="6600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Error">
            <a:extLst>
              <a:ext uri="{FF2B5EF4-FFF2-40B4-BE49-F238E27FC236}">
                <a16:creationId xmlns:a16="http://schemas.microsoft.com/office/drawing/2014/main" id="{6A07EDAD-48E5-9E46-B50D-49E02F36049F}"/>
              </a:ext>
            </a:extLst>
          </p:cNvPr>
          <p:cNvSpPr/>
          <p:nvPr/>
        </p:nvSpPr>
        <p:spPr>
          <a:xfrm>
            <a:off x="6981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Error">
            <a:extLst>
              <a:ext uri="{FF2B5EF4-FFF2-40B4-BE49-F238E27FC236}">
                <a16:creationId xmlns:a16="http://schemas.microsoft.com/office/drawing/2014/main" id="{A835DB4F-F73A-F54A-985A-81D57D0DF070}"/>
              </a:ext>
            </a:extLst>
          </p:cNvPr>
          <p:cNvSpPr/>
          <p:nvPr/>
        </p:nvSpPr>
        <p:spPr>
          <a:xfrm>
            <a:off x="6600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 name="Error">
            <a:extLst>
              <a:ext uri="{FF2B5EF4-FFF2-40B4-BE49-F238E27FC236}">
                <a16:creationId xmlns:a16="http://schemas.microsoft.com/office/drawing/2014/main" id="{A9EB5590-D183-7F41-B995-4A8B3FFA12D7}"/>
              </a:ext>
            </a:extLst>
          </p:cNvPr>
          <p:cNvSpPr/>
          <p:nvPr/>
        </p:nvSpPr>
        <p:spPr>
          <a:xfrm>
            <a:off x="7362825" y="5527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9" name="Error">
            <a:extLst>
              <a:ext uri="{FF2B5EF4-FFF2-40B4-BE49-F238E27FC236}">
                <a16:creationId xmlns:a16="http://schemas.microsoft.com/office/drawing/2014/main" id="{BB2671CE-C726-6E48-9694-5971BC739022}"/>
              </a:ext>
            </a:extLst>
          </p:cNvPr>
          <p:cNvSpPr/>
          <p:nvPr/>
        </p:nvSpPr>
        <p:spPr>
          <a:xfrm>
            <a:off x="7743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0" name="Error">
            <a:extLst>
              <a:ext uri="{FF2B5EF4-FFF2-40B4-BE49-F238E27FC236}">
                <a16:creationId xmlns:a16="http://schemas.microsoft.com/office/drawing/2014/main" id="{3F011AB2-8153-8D4B-BAE6-462D9B539277}"/>
              </a:ext>
            </a:extLst>
          </p:cNvPr>
          <p:cNvSpPr/>
          <p:nvPr/>
        </p:nvSpPr>
        <p:spPr>
          <a:xfrm>
            <a:off x="7743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1" name="Error">
            <a:extLst>
              <a:ext uri="{FF2B5EF4-FFF2-40B4-BE49-F238E27FC236}">
                <a16:creationId xmlns:a16="http://schemas.microsoft.com/office/drawing/2014/main" id="{70B60492-19B7-DB4C-AED1-375E8418C09D}"/>
              </a:ext>
            </a:extLst>
          </p:cNvPr>
          <p:cNvSpPr/>
          <p:nvPr/>
        </p:nvSpPr>
        <p:spPr>
          <a:xfrm>
            <a:off x="7362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Error">
            <a:extLst>
              <a:ext uri="{FF2B5EF4-FFF2-40B4-BE49-F238E27FC236}">
                <a16:creationId xmlns:a16="http://schemas.microsoft.com/office/drawing/2014/main" id="{2ADE0B1F-CFAD-0F41-AB00-03CA6C834EBF}"/>
              </a:ext>
            </a:extLst>
          </p:cNvPr>
          <p:cNvSpPr/>
          <p:nvPr/>
        </p:nvSpPr>
        <p:spPr>
          <a:xfrm>
            <a:off x="6981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3" name="Error">
            <a:extLst>
              <a:ext uri="{FF2B5EF4-FFF2-40B4-BE49-F238E27FC236}">
                <a16:creationId xmlns:a16="http://schemas.microsoft.com/office/drawing/2014/main" id="{D6FDF144-CD83-8F4F-AFBF-7C77CB8BB670}"/>
              </a:ext>
            </a:extLst>
          </p:cNvPr>
          <p:cNvSpPr/>
          <p:nvPr/>
        </p:nvSpPr>
        <p:spPr>
          <a:xfrm>
            <a:off x="6981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4" name="Error">
            <a:extLst>
              <a:ext uri="{FF2B5EF4-FFF2-40B4-BE49-F238E27FC236}">
                <a16:creationId xmlns:a16="http://schemas.microsoft.com/office/drawing/2014/main" id="{D0FC2F78-168A-7D42-83B8-54B08306DBE5}"/>
              </a:ext>
            </a:extLst>
          </p:cNvPr>
          <p:cNvSpPr/>
          <p:nvPr/>
        </p:nvSpPr>
        <p:spPr>
          <a:xfrm>
            <a:off x="6219825" y="3622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5" name="Error">
            <a:extLst>
              <a:ext uri="{FF2B5EF4-FFF2-40B4-BE49-F238E27FC236}">
                <a16:creationId xmlns:a16="http://schemas.microsoft.com/office/drawing/2014/main" id="{DBD43B53-4774-9F48-B8BF-B3AA8A24B65C}"/>
              </a:ext>
            </a:extLst>
          </p:cNvPr>
          <p:cNvSpPr/>
          <p:nvPr/>
        </p:nvSpPr>
        <p:spPr>
          <a:xfrm>
            <a:off x="6219825" y="4384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7" name="Error">
            <a:extLst>
              <a:ext uri="{FF2B5EF4-FFF2-40B4-BE49-F238E27FC236}">
                <a16:creationId xmlns:a16="http://schemas.microsoft.com/office/drawing/2014/main" id="{3BA54275-0311-A249-B78B-E1DE3393B639}"/>
              </a:ext>
            </a:extLst>
          </p:cNvPr>
          <p:cNvSpPr/>
          <p:nvPr/>
        </p:nvSpPr>
        <p:spPr>
          <a:xfrm>
            <a:off x="6219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8" name="Error">
            <a:extLst>
              <a:ext uri="{FF2B5EF4-FFF2-40B4-BE49-F238E27FC236}">
                <a16:creationId xmlns:a16="http://schemas.microsoft.com/office/drawing/2014/main" id="{848217EA-8AD7-8C4E-86A9-ED8870881FE2}"/>
              </a:ext>
            </a:extLst>
          </p:cNvPr>
          <p:cNvSpPr/>
          <p:nvPr/>
        </p:nvSpPr>
        <p:spPr>
          <a:xfrm>
            <a:off x="7362825" y="4765675"/>
            <a:ext cx="381000" cy="381000"/>
          </a:xfrm>
          <a:prstGeom prst="mathMultiply">
            <a:avLst/>
          </a:prstGeom>
          <a:solidFill>
            <a:srgbClr val="FFFF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0" name="YArrow">
            <a:extLst>
              <a:ext uri="{FF2B5EF4-FFF2-40B4-BE49-F238E27FC236}">
                <a16:creationId xmlns:a16="http://schemas.microsoft.com/office/drawing/2014/main" id="{E6EC28D8-711A-164F-963C-ED01B2C400FF}"/>
              </a:ext>
            </a:extLst>
          </p:cNvPr>
          <p:cNvCxnSpPr>
            <a:stCxn id="51" idx="3"/>
          </p:cNvCxnSpPr>
          <p:nvPr/>
        </p:nvCxnSpPr>
        <p:spPr>
          <a:xfrm>
            <a:off x="5715000" y="5337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1" name="Y">
            <a:extLst>
              <a:ext uri="{FF2B5EF4-FFF2-40B4-BE49-F238E27FC236}">
                <a16:creationId xmlns:a16="http://schemas.microsoft.com/office/drawing/2014/main" id="{6546FDDA-D94B-DE42-A335-2900AB5FB6A7}"/>
              </a:ext>
            </a:extLst>
          </p:cNvPr>
          <p:cNvSpPr/>
          <p:nvPr/>
        </p:nvSpPr>
        <p:spPr>
          <a:xfrm>
            <a:off x="5105400" y="5146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Y</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cxnSp>
        <p:nvCxnSpPr>
          <p:cNvPr id="52" name="XArrow">
            <a:extLst>
              <a:ext uri="{FF2B5EF4-FFF2-40B4-BE49-F238E27FC236}">
                <a16:creationId xmlns:a16="http://schemas.microsoft.com/office/drawing/2014/main" id="{2020CFC6-D5C5-0241-8D90-C088E394E260}"/>
              </a:ext>
            </a:extLst>
          </p:cNvPr>
          <p:cNvCxnSpPr>
            <a:stCxn id="53" idx="3"/>
          </p:cNvCxnSpPr>
          <p:nvPr/>
        </p:nvCxnSpPr>
        <p:spPr>
          <a:xfrm>
            <a:off x="5715000" y="4194175"/>
            <a:ext cx="381000" cy="0"/>
          </a:xfrm>
          <a:prstGeom prst="straightConnector1">
            <a:avLst/>
          </a:prstGeom>
          <a:ln w="38100" cap="rnd">
            <a:solidFill>
              <a:srgbClr val="FF0000"/>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53" name="X">
            <a:extLst>
              <a:ext uri="{FF2B5EF4-FFF2-40B4-BE49-F238E27FC236}">
                <a16:creationId xmlns:a16="http://schemas.microsoft.com/office/drawing/2014/main" id="{4C3C0F31-1658-7941-ACC3-6E0852708504}"/>
              </a:ext>
            </a:extLst>
          </p:cNvPr>
          <p:cNvSpPr/>
          <p:nvPr/>
        </p:nvSpPr>
        <p:spPr>
          <a:xfrm>
            <a:off x="5105400" y="4003675"/>
            <a:ext cx="609600" cy="381000"/>
          </a:xfrm>
          <a:prstGeom prst="rect">
            <a:avLst/>
          </a:prstGeom>
          <a:noFill/>
          <a:ln w="28575">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rPr>
              <a:t>X</a:t>
            </a:r>
            <a:endParaRPr kumimoji="0" lang="en-US" sz="2800" b="1" i="0" u="none" strike="noStrike" kern="1200" cap="none" spc="0" normalizeH="0" baseline="0" noProof="0">
              <a:ln>
                <a:noFill/>
              </a:ln>
              <a:solidFill>
                <a:srgbClr val="FF0000"/>
              </a:solidFill>
              <a:effectLst/>
              <a:uLnTx/>
              <a:uFillTx/>
              <a:latin typeface="Courier New" panose="02070309020205020404" pitchFamily="49" charset="0"/>
              <a:ea typeface="+mn-ea"/>
              <a:cs typeface="Courier New" panose="02070309020205020404" pitchFamily="49" charset="0"/>
            </a:endParaRPr>
          </a:p>
        </p:txBody>
      </p:sp>
      <p:sp>
        <p:nvSpPr>
          <p:cNvPr id="240671" name="Rectangle 34">
            <a:extLst>
              <a:ext uri="{FF2B5EF4-FFF2-40B4-BE49-F238E27FC236}">
                <a16:creationId xmlns:a16="http://schemas.microsoft.com/office/drawing/2014/main" id="{E0A1EAED-A479-014F-AF8A-0035A4D1B4D2}"/>
              </a:ext>
            </a:extLst>
          </p:cNvPr>
          <p:cNvSpPr>
            <a:spLocks noChangeArrowheads="1"/>
          </p:cNvSpPr>
          <p:nvPr/>
        </p:nvSpPr>
        <p:spPr bwMode="auto">
          <a:xfrm>
            <a:off x="-323850" y="6453188"/>
            <a:ext cx="705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Download from: </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hlinkClick r:id="rId5"/>
              </a:rPr>
              <a:t>https://github.com/CMU-SAFARI/rowhammer</a:t>
            </a:r>
            <a:r>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a:t>
            </a:r>
          </a:p>
        </p:txBody>
      </p:sp>
      <p:sp>
        <p:nvSpPr>
          <p:cNvPr id="240672" name="TextBox 45">
            <a:extLst>
              <a:ext uri="{FF2B5EF4-FFF2-40B4-BE49-F238E27FC236}">
                <a16:creationId xmlns:a16="http://schemas.microsoft.com/office/drawing/2014/main" id="{9A9C28BD-AC05-0145-9FBF-353DD3F715A1}"/>
              </a:ext>
            </a:extLst>
          </p:cNvPr>
          <p:cNvSpPr txBox="1">
            <a:spLocks noChangeArrowheads="1"/>
          </p:cNvSpPr>
          <p:nvPr/>
        </p:nvSpPr>
        <p:spPr bwMode="auto">
          <a:xfrm>
            <a:off x="4572000" y="1484313"/>
            <a:ext cx="457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FFFF"/>
                </a:solidFill>
                <a:effectLst/>
                <a:uLnTx/>
                <a:uFillTx/>
                <a:latin typeface="Calibri Light" panose="020F0302020204030204" pitchFamily="34" charset="0"/>
                <a:ea typeface="ＭＳ Ｐゴシック" panose="020B0600070205080204" pitchFamily="34" charset="-128"/>
                <a:cs typeface="+mn-cs"/>
              </a:rPr>
              <a:t>DRAM Module</a:t>
            </a:r>
          </a:p>
        </p:txBody>
      </p:sp>
      <p:sp>
        <p:nvSpPr>
          <p:cNvPr id="240673" name="Title 1">
            <a:extLst>
              <a:ext uri="{FF2B5EF4-FFF2-40B4-BE49-F238E27FC236}">
                <a16:creationId xmlns:a16="http://schemas.microsoft.com/office/drawing/2014/main" id="{722E98C5-FF9B-C940-884B-4C55F7ADB180}"/>
              </a:ext>
            </a:extLst>
          </p:cNvPr>
          <p:cNvSpPr>
            <a:spLocks noGrp="1"/>
          </p:cNvSpPr>
          <p:nvPr>
            <p:ph type="title"/>
          </p:nvPr>
        </p:nvSpPr>
        <p:spPr>
          <a:xfrm>
            <a:off x="228600" y="44450"/>
            <a:ext cx="8915400" cy="1066800"/>
          </a:xfrm>
        </p:spPr>
        <p:txBody>
          <a:bodyPr/>
          <a:lstStyle/>
          <a:p>
            <a:pPr eaLnBrk="1" hangingPunct="1"/>
            <a:r>
              <a:rPr lang="en-US" altLang="en-US" sz="4000" b="0">
                <a:solidFill>
                  <a:srgbClr val="1A5712"/>
                </a:solidFill>
                <a:latin typeface="Garamond" panose="02020404030301010803" pitchFamily="18" charset="0"/>
                <a:ea typeface="ＭＳ Ｐゴシック" panose="020B0600070205080204" pitchFamily="34" charset="-128"/>
              </a:rPr>
              <a:t>A Simple Program Can Induce Many Errors</a:t>
            </a:r>
          </a:p>
        </p:txBody>
      </p:sp>
    </p:spTree>
    <p:extLst>
      <p:ext uri="{BB962C8B-B14F-4D97-AF65-F5344CB8AC3E}">
        <p14:creationId xmlns:p14="http://schemas.microsoft.com/office/powerpoint/2010/main" val="37619507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767500-D609-A44B-9C05-810AC4820BF6}"/>
              </a:ext>
            </a:extLst>
          </p:cNvPr>
          <p:cNvSpPr>
            <a:spLocks noGrp="1"/>
          </p:cNvSpPr>
          <p:nvPr>
            <p:ph idx="1"/>
          </p:nvPr>
        </p:nvSpPr>
        <p:spPr/>
        <p:txBody>
          <a:bodyPr rtlCol="0"/>
          <a:lstStyle/>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i="1" dirty="0"/>
          </a:p>
          <a:p>
            <a:pPr marL="0" indent="0" fontAlgn="auto">
              <a:spcAft>
                <a:spcPts val="0"/>
              </a:spcAft>
              <a:buFont typeface="Arial" panose="020B0604020202020204" pitchFamily="34" charset="0"/>
              <a:buNone/>
              <a:defRPr/>
            </a:pPr>
            <a:endParaRPr lang="en-US" sz="2400" i="1" dirty="0">
              <a:solidFill>
                <a:srgbClr val="FF0000"/>
              </a:solidFill>
            </a:endParaRPr>
          </a:p>
          <a:p>
            <a:pPr fontAlgn="auto">
              <a:spcAft>
                <a:spcPts val="0"/>
              </a:spcAft>
              <a:defRPr/>
            </a:pPr>
            <a:endParaRPr lang="en-US" sz="3200" b="1" i="1" dirty="0">
              <a:solidFill>
                <a:srgbClr val="FF0000"/>
              </a:solidFill>
            </a:endParaRPr>
          </a:p>
          <a:p>
            <a:pPr marL="0" indent="0" algn="ctr" fontAlgn="auto">
              <a:spcAft>
                <a:spcPts val="0"/>
              </a:spcAft>
              <a:buFont typeface="Arial" panose="020B0604020202020204" pitchFamily="34" charset="0"/>
              <a:buNone/>
              <a:defRPr/>
            </a:pPr>
            <a:r>
              <a:rPr lang="en-US" sz="3200" b="1" dirty="0">
                <a:solidFill>
                  <a:srgbClr val="FF0000"/>
                </a:solidFill>
              </a:rPr>
              <a:t>A real reliability &amp; security issue </a:t>
            </a:r>
          </a:p>
        </p:txBody>
      </p:sp>
      <p:graphicFrame>
        <p:nvGraphicFramePr>
          <p:cNvPr id="4" name="Content Placeholder 4">
            <a:extLst>
              <a:ext uri="{FF2B5EF4-FFF2-40B4-BE49-F238E27FC236}">
                <a16:creationId xmlns:a16="http://schemas.microsoft.com/office/drawing/2014/main" id="{B1D6FE27-B108-6145-91B8-5405BBEB1E20}"/>
              </a:ext>
            </a:extLst>
          </p:cNvPr>
          <p:cNvGraphicFramePr>
            <a:graphicFrameLocks/>
          </p:cNvGraphicFramePr>
          <p:nvPr/>
        </p:nvGraphicFramePr>
        <p:xfrm>
          <a:off x="762000" y="1143000"/>
          <a:ext cx="7620000" cy="3200400"/>
        </p:xfrm>
        <a:graphic>
          <a:graphicData uri="http://schemas.openxmlformats.org/drawingml/2006/table">
            <a:tbl>
              <a:tblPr>
                <a:tableStyleId>{9D7B26C5-4107-4FEC-AEDC-1716B250A1EF}</a:tableStyleId>
              </a:tblPr>
              <a:tblGrid>
                <a:gridCol w="3736731">
                  <a:extLst>
                    <a:ext uri="{9D8B030D-6E8A-4147-A177-3AD203B41FA5}">
                      <a16:colId xmlns:a16="http://schemas.microsoft.com/office/drawing/2014/main" val="20000"/>
                    </a:ext>
                  </a:extLst>
                </a:gridCol>
                <a:gridCol w="1597269">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640080">
                <a:tc>
                  <a:txBody>
                    <a:bodyPr/>
                    <a:lstStyle/>
                    <a:p>
                      <a:pPr algn="ctr"/>
                      <a:r>
                        <a:rPr lang="en-US" sz="3200" b="1" dirty="0">
                          <a:solidFill>
                            <a:schemeClr val="bg1"/>
                          </a:solidFill>
                          <a:latin typeface="+mj-lt"/>
                        </a:rPr>
                        <a:t>CPU Architecture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dirty="0">
                          <a:solidFill>
                            <a:schemeClr val="bg1"/>
                          </a:solidFill>
                          <a:latin typeface="+mj-lt"/>
                          <a:cs typeface="Courier New" panose="02070309020205020404" pitchFamily="49" charset="0"/>
                        </a:rPr>
                        <a:t>Errors</a:t>
                      </a:r>
                      <a:endParaRPr lang="en-US" sz="2800" b="1" dirty="0">
                        <a:solidFill>
                          <a:schemeClr val="bg1"/>
                        </a:solidFill>
                        <a:latin typeface="Courier New" panose="02070309020205020404" pitchFamily="49" charset="0"/>
                        <a:cs typeface="Courier New" panose="02070309020205020404" pitchFamily="49"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p>
                      <a:pPr algn="ctr"/>
                      <a:r>
                        <a:rPr lang="en-US" sz="3200" b="1">
                          <a:solidFill>
                            <a:schemeClr val="bg1"/>
                          </a:solidFill>
                          <a:latin typeface="+mj-lt"/>
                        </a:rPr>
                        <a:t>Access-Rate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10000"/>
                  </a:ext>
                </a:extLst>
              </a:tr>
              <a:tr h="640080">
                <a:tc>
                  <a:txBody>
                    <a:bodyPr/>
                    <a:lstStyle/>
                    <a:p>
                      <a:r>
                        <a:rPr lang="en-US" sz="2800" b="0">
                          <a:solidFill>
                            <a:schemeClr val="tx1"/>
                          </a:solidFill>
                          <a:latin typeface="+mj-lt"/>
                        </a:rPr>
                        <a:t>Intel Haswell (2013)</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22.9K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12.3M/sec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80">
                <a:tc>
                  <a:txBody>
                    <a:bodyPr/>
                    <a:lstStyle/>
                    <a:p>
                      <a:r>
                        <a:rPr lang="en-US" sz="2800" b="0">
                          <a:solidFill>
                            <a:schemeClr val="tx1"/>
                          </a:solidFill>
                          <a:latin typeface="+mj-lt"/>
                        </a:rPr>
                        <a:t>Intel Ivy</a:t>
                      </a:r>
                      <a:r>
                        <a:rPr lang="en-US" sz="2800" b="0" baseline="0">
                          <a:solidFill>
                            <a:schemeClr val="tx1"/>
                          </a:solidFill>
                          <a:latin typeface="+mj-lt"/>
                        </a:rPr>
                        <a:t> Bridge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20.7K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11.7M/sec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0">
                <a:tc>
                  <a:txBody>
                    <a:bodyPr/>
                    <a:lstStyle/>
                    <a:p>
                      <a:r>
                        <a:rPr lang="en-US" sz="2800" b="0">
                          <a:solidFill>
                            <a:schemeClr val="tx1"/>
                          </a:solidFill>
                          <a:latin typeface="+mj-lt"/>
                        </a:rPr>
                        <a:t>Intel Sandy Bridge (2011)</a:t>
                      </a: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16.1K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a:latin typeface="Cambria" panose="02040503050406030204" pitchFamily="18" charset="0"/>
                        </a:rPr>
                        <a:t>11.6M/sec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80">
                <a:tc>
                  <a:txBody>
                    <a:bodyPr/>
                    <a:lstStyle/>
                    <a:p>
                      <a:r>
                        <a:rPr lang="en-US" sz="2800" b="0">
                          <a:solidFill>
                            <a:schemeClr val="tx1"/>
                          </a:solidFill>
                          <a:latin typeface="+mj-lt"/>
                        </a:rPr>
                        <a:t>AMD</a:t>
                      </a:r>
                      <a:r>
                        <a:rPr lang="en-US" sz="2800" b="0" baseline="0">
                          <a:solidFill>
                            <a:schemeClr val="tx1"/>
                          </a:solidFill>
                          <a:latin typeface="+mj-lt"/>
                        </a:rPr>
                        <a:t> Piledriver (2012)</a:t>
                      </a:r>
                      <a:endParaRPr lang="en-US" sz="2800" b="0">
                        <a:solidFill>
                          <a:schemeClr val="tx1"/>
                        </a:solidFill>
                        <a:latin typeface="+mj-lt"/>
                      </a:endParaRPr>
                    </a:p>
                  </a:txBody>
                  <a:tcPr marR="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0" dirty="0">
                          <a:solidFill>
                            <a:srgbClr val="FF0000"/>
                          </a:solidFill>
                          <a:latin typeface="Cambria" panose="02040503050406030204" pitchFamily="18" charset="0"/>
                          <a:ea typeface="Cambria Math" panose="02040503050406030204" pitchFamily="18" charset="0"/>
                          <a:cs typeface="Times New Roman" panose="02020603050405020304" pitchFamily="18" charset="0"/>
                        </a:rPr>
                        <a:t>59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Cambria" panose="02040503050406030204" pitchFamily="18" charset="0"/>
                        </a:rPr>
                        <a:t>6.1M/sec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87096" name="Slide Number Placeholder 5">
            <a:extLst>
              <a:ext uri="{FF2B5EF4-FFF2-40B4-BE49-F238E27FC236}">
                <a16:creationId xmlns:a16="http://schemas.microsoft.com/office/drawing/2014/main" id="{7B5D8FEF-0BE8-FA4B-88A8-ABD8B39C7E3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D9CADE9-8364-6E44-8A09-E4D91945E1D4}"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
        <p:nvSpPr>
          <p:cNvPr id="7" name="Rectangle 6">
            <a:extLst>
              <a:ext uri="{FF2B5EF4-FFF2-40B4-BE49-F238E27FC236}">
                <a16:creationId xmlns:a16="http://schemas.microsoft.com/office/drawing/2014/main" id="{D823EB95-370F-F24F-BF02-45DFDCD6268F}"/>
              </a:ext>
            </a:extLst>
          </p:cNvPr>
          <p:cNvSpPr/>
          <p:nvPr/>
        </p:nvSpPr>
        <p:spPr>
          <a:xfrm>
            <a:off x="107950" y="6238875"/>
            <a:ext cx="8242300" cy="6461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ahoma" charset="0"/>
                <a:ea typeface="ＭＳ Ｐゴシック" charset="0"/>
                <a:cs typeface="ＭＳ Ｐゴシック" charset="0"/>
              </a:rPr>
              <a:t>Kim+, “</a:t>
            </a:r>
            <a:r>
              <a:rPr kumimoji="0" lang="en-US" sz="18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Flipping Bits in Memory Without Accessing Them: An Experimental Study of DRAM Disturbance Errors</a:t>
            </a:r>
            <a:r>
              <a:rPr kumimoji="0" lang="en-US" sz="1800" b="0" i="0" u="none" strike="noStrike" kern="1200" cap="none" spc="0" normalizeH="0" baseline="0" noProof="0" dirty="0">
                <a:ln>
                  <a:noFill/>
                </a:ln>
                <a:solidFill>
                  <a:prstClr val="black"/>
                </a:solidFill>
                <a:effectLst/>
                <a:uLnTx/>
                <a:uFillTx/>
                <a:latin typeface="Tahoma" charset="0"/>
                <a:ea typeface="ＭＳ Ｐゴシック" charset="0"/>
                <a:cs typeface="ＭＳ Ｐゴシック" charset="0"/>
              </a:rPr>
              <a:t>,” ISCA 2014.</a:t>
            </a:r>
          </a:p>
        </p:txBody>
      </p:sp>
      <p:sp>
        <p:nvSpPr>
          <p:cNvPr id="387098" name="Title 1">
            <a:extLst>
              <a:ext uri="{FF2B5EF4-FFF2-40B4-BE49-F238E27FC236}">
                <a16:creationId xmlns:a16="http://schemas.microsoft.com/office/drawing/2014/main" id="{547F374F-E007-E24E-921A-DDAB57B03C90}"/>
              </a:ext>
            </a:extLst>
          </p:cNvPr>
          <p:cNvSpPr>
            <a:spLocks noGrp="1" noChangeArrowheads="1"/>
          </p:cNvSpPr>
          <p:nvPr>
            <p:ph type="title"/>
          </p:nvPr>
        </p:nvSpPr>
        <p:spPr>
          <a:xfrm>
            <a:off x="228600" y="-14288"/>
            <a:ext cx="8610600" cy="1066801"/>
          </a:xfrm>
        </p:spPr>
        <p:txBody>
          <a:bodyPr/>
          <a:lstStyle/>
          <a:p>
            <a:r>
              <a:rPr lang="en-US" altLang="en-US" sz="4400" b="0">
                <a:solidFill>
                  <a:srgbClr val="1A5712"/>
                </a:solidFill>
                <a:latin typeface="Garamond" panose="02020404030301010803" pitchFamily="18" charset="0"/>
                <a:ea typeface="ＭＳ Ｐゴシック" panose="020B0600070205080204" pitchFamily="34" charset="-128"/>
              </a:rPr>
              <a:t>Observed Errors in Real Systems</a:t>
            </a:r>
          </a:p>
        </p:txBody>
      </p:sp>
    </p:spTree>
    <p:extLst>
      <p:ext uri="{BB962C8B-B14F-4D97-AF65-F5344CB8AC3E}">
        <p14:creationId xmlns:p14="http://schemas.microsoft.com/office/powerpoint/2010/main" val="37456450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Title 1">
            <a:extLst>
              <a:ext uri="{FF2B5EF4-FFF2-40B4-BE49-F238E27FC236}">
                <a16:creationId xmlns:a16="http://schemas.microsoft.com/office/drawing/2014/main" id="{3F2F50F5-37A7-214B-9FA1-5DE2ED9D861C}"/>
              </a:ext>
            </a:extLst>
          </p:cNvPr>
          <p:cNvSpPr>
            <a:spLocks noGrp="1" noChangeArrowheads="1"/>
          </p:cNvSpPr>
          <p:nvPr>
            <p:ph type="title"/>
          </p:nvPr>
        </p:nvSpPr>
        <p:spPr>
          <a:xfrm>
            <a:off x="107950" y="152400"/>
            <a:ext cx="9036050" cy="1066800"/>
          </a:xfrm>
        </p:spPr>
        <p:txBody>
          <a:bodyPr/>
          <a:lstStyle/>
          <a:p>
            <a:r>
              <a:rPr lang="en-US" altLang="en-US" sz="3400">
                <a:ea typeface="ＭＳ Ｐゴシック" panose="020B0600070205080204" pitchFamily="34" charset="-128"/>
              </a:rPr>
              <a:t>One Can Take Over an Otherwise-Secure System</a:t>
            </a:r>
          </a:p>
        </p:txBody>
      </p:sp>
      <p:sp>
        <p:nvSpPr>
          <p:cNvPr id="242690" name="Slide Number Placeholder 3">
            <a:extLst>
              <a:ext uri="{FF2B5EF4-FFF2-40B4-BE49-F238E27FC236}">
                <a16:creationId xmlns:a16="http://schemas.microsoft.com/office/drawing/2014/main" id="{4606CCE1-84C4-AA42-B236-A149121FD24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FA0DB1-C193-AA4A-A3C6-31AB65D7733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6" name="Picture 5">
            <a:extLst>
              <a:ext uri="{FF2B5EF4-FFF2-40B4-BE49-F238E27FC236}">
                <a16:creationId xmlns:a16="http://schemas.microsoft.com/office/drawing/2014/main" id="{BCD04B69-F831-EA46-AABC-BA7C9D435A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844675"/>
            <a:ext cx="65405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7CFD9DA1-9724-D64C-820A-B434480E37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348038"/>
            <a:ext cx="9144000" cy="343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1DE7605C-8300-4741-BE16-ABC7649DBCA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8" y="981075"/>
            <a:ext cx="9144001"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3B2F414-3BAD-EC44-9E8D-AC4B169B8B1E}"/>
              </a:ext>
            </a:extLst>
          </p:cNvPr>
          <p:cNvSpPr>
            <a:spLocks noChangeArrowheads="1"/>
          </p:cNvSpPr>
          <p:nvPr/>
        </p:nvSpPr>
        <p:spPr bwMode="auto">
          <a:xfrm>
            <a:off x="4572000" y="51816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5"/>
              </a:rPr>
              <a:t>Exploiting the DRAM rowhammer bug to gain kernel privileges </a:t>
            </a: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(Seaborn, 2015)</a:t>
            </a:r>
          </a:p>
        </p:txBody>
      </p:sp>
      <p:sp>
        <p:nvSpPr>
          <p:cNvPr id="242695" name="Rectangle 8">
            <a:extLst>
              <a:ext uri="{FF2B5EF4-FFF2-40B4-BE49-F238E27FC236}">
                <a16:creationId xmlns:a16="http://schemas.microsoft.com/office/drawing/2014/main" id="{8FEC2463-6B0D-8D45-AE49-8C956D480D98}"/>
              </a:ext>
            </a:extLst>
          </p:cNvPr>
          <p:cNvSpPr>
            <a:spLocks noChangeArrowheads="1"/>
          </p:cNvSpPr>
          <p:nvPr/>
        </p:nvSpPr>
        <p:spPr bwMode="auto">
          <a:xfrm>
            <a:off x="3635375" y="3213100"/>
            <a:ext cx="5494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6"/>
              </a:rPr>
              <a:t>Flipping Bits in Memory Without Accessing Them: An Experimental Study of DRAM Disturbance Errors</a:t>
            </a: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(Kim et al., ISCA 2014)</a:t>
            </a:r>
          </a:p>
        </p:txBody>
      </p:sp>
    </p:spTree>
    <p:extLst>
      <p:ext uri="{BB962C8B-B14F-4D97-AF65-F5344CB8AC3E}">
        <p14:creationId xmlns:p14="http://schemas.microsoft.com/office/powerpoint/2010/main" val="2195954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a:extLst>
              <a:ext uri="{FF2B5EF4-FFF2-40B4-BE49-F238E27FC236}">
                <a16:creationId xmlns:a16="http://schemas.microsoft.com/office/drawing/2014/main" id="{247B145E-A24E-3345-9640-63661D5A61FB}"/>
              </a:ext>
            </a:extLst>
          </p:cNvPr>
          <p:cNvSpPr>
            <a:spLocks noGrp="1" noChangeArrowheads="1"/>
          </p:cNvSpPr>
          <p:nvPr>
            <p:ph type="title"/>
          </p:nvPr>
        </p:nvSpPr>
        <p:spPr/>
        <p:txBody>
          <a:bodyPr/>
          <a:lstStyle/>
          <a:p>
            <a:r>
              <a:rPr lang="en-US" altLang="en-US">
                <a:ea typeface="ＭＳ Ｐゴシック" panose="020B0600070205080204" pitchFamily="34" charset="-128"/>
              </a:rPr>
              <a:t>RowHammer Security Attack Example</a:t>
            </a:r>
          </a:p>
        </p:txBody>
      </p:sp>
      <p:sp>
        <p:nvSpPr>
          <p:cNvPr id="3" name="Content Placeholder 2">
            <a:extLst>
              <a:ext uri="{FF2B5EF4-FFF2-40B4-BE49-F238E27FC236}">
                <a16:creationId xmlns:a16="http://schemas.microsoft.com/office/drawing/2014/main" id="{44C54105-2DB8-DC44-BFBE-02EC1B579DF9}"/>
              </a:ext>
            </a:extLst>
          </p:cNvPr>
          <p:cNvSpPr>
            <a:spLocks noGrp="1" noChangeArrowheads="1"/>
          </p:cNvSpPr>
          <p:nvPr>
            <p:ph idx="1"/>
          </p:nvPr>
        </p:nvSpPr>
        <p:spPr>
          <a:xfrm>
            <a:off x="228600" y="908050"/>
            <a:ext cx="8915400" cy="5194300"/>
          </a:xfrm>
        </p:spPr>
        <p:txBody>
          <a:bodyPr/>
          <a:lstStyle/>
          <a:p>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Rowhammer</a:t>
            </a:r>
            <a:r>
              <a:rPr lang="en-US" altLang="en-US" sz="2000">
                <a:solidFill>
                  <a:srgbClr val="FF0000"/>
                </a:solidFill>
                <a:ea typeface="ＭＳ Ｐゴシック" panose="020B0600070205080204" pitchFamily="34" charset="-128"/>
              </a:rPr>
              <a:t>”</a:t>
            </a:r>
            <a:r>
              <a:rPr lang="en-US" altLang="ja-JP" sz="2000">
                <a:solidFill>
                  <a:srgbClr val="FF0000"/>
                </a:solidFill>
                <a:ea typeface="ＭＳ Ｐゴシック" panose="020B0600070205080204" pitchFamily="34" charset="-128"/>
              </a:rPr>
              <a:t> is a problem with some recent DRAM devices in which repeatedly accessing a row of memory can cause bit flips in adjacent rows </a:t>
            </a:r>
            <a:r>
              <a:rPr lang="en-US" altLang="ja-JP" sz="2000">
                <a:ea typeface="ＭＳ Ｐゴシック" panose="020B0600070205080204" pitchFamily="34" charset="-128"/>
              </a:rPr>
              <a:t>(Kim et al., ISCA 2014). </a:t>
            </a:r>
          </a:p>
          <a:p>
            <a:pPr lvl="1"/>
            <a:r>
              <a:rPr lang="en-US" altLang="en-US" sz="1800">
                <a:solidFill>
                  <a:srgbClr val="0000FF"/>
                </a:solidFill>
                <a:ea typeface="ＭＳ Ｐゴシック" panose="020B0600070205080204" pitchFamily="34" charset="-128"/>
                <a:hlinkClick r:id="rId2"/>
              </a:rPr>
              <a:t>Flipping Bits in Memory Without Accessing Them: An Experimental Study of DRAM Disturbance Errors</a:t>
            </a:r>
            <a:r>
              <a:rPr lang="en-US" altLang="en-US" sz="1800">
                <a:solidFill>
                  <a:srgbClr val="0000FF"/>
                </a:solidFill>
                <a:ea typeface="ＭＳ Ｐゴシック" panose="020B0600070205080204" pitchFamily="34" charset="-128"/>
              </a:rPr>
              <a:t> (Kim et al., ISCA 2014)</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We tested a selection of laptops and found that a subset of them exhibited the problem. </a:t>
            </a:r>
          </a:p>
          <a:p>
            <a:r>
              <a:rPr lang="en-US" altLang="en-US" sz="2000">
                <a:ea typeface="ＭＳ Ｐゴシック" panose="020B0600070205080204" pitchFamily="34" charset="-128"/>
              </a:rPr>
              <a:t>We built two working privilege escalation exploits that use this effect. </a:t>
            </a:r>
          </a:p>
          <a:p>
            <a:pPr lvl="1"/>
            <a:r>
              <a:rPr lang="en-US" altLang="en-US" sz="1800">
                <a:solidFill>
                  <a:srgbClr val="0000FF"/>
                </a:solidFill>
                <a:ea typeface="ＭＳ Ｐゴシック" panose="020B0600070205080204" pitchFamily="34" charset="-128"/>
                <a:hlinkClick r:id="rId3"/>
              </a:rPr>
              <a:t>Exploiting the DRAM rowhammer bug to gain kernel privileges </a:t>
            </a:r>
            <a:r>
              <a:rPr lang="en-US" altLang="en-US" sz="1800">
                <a:solidFill>
                  <a:srgbClr val="0000FF"/>
                </a:solidFill>
                <a:ea typeface="ＭＳ Ｐゴシック" panose="020B0600070205080204" pitchFamily="34" charset="-128"/>
              </a:rPr>
              <a:t> (Seaborn, 2015)</a:t>
            </a:r>
          </a:p>
          <a:p>
            <a:pPr lvl="1"/>
            <a:endParaRPr lang="en-US" altLang="en-US" sz="1400">
              <a:ea typeface="ＭＳ Ｐゴシック" panose="020B0600070205080204" pitchFamily="34" charset="-128"/>
            </a:endParaRPr>
          </a:p>
          <a:p>
            <a:r>
              <a:rPr lang="en-US" altLang="en-US" sz="2000">
                <a:ea typeface="ＭＳ Ｐゴシック" panose="020B0600070205080204" pitchFamily="34" charset="-128"/>
              </a:rPr>
              <a:t>One exploit uses rowhammer-induced bit flips to gain kernel privileges on x86-64 Linux when run as an unprivileged userland process. </a:t>
            </a:r>
          </a:p>
          <a:p>
            <a:r>
              <a:rPr lang="en-US" altLang="en-US" sz="2000">
                <a:solidFill>
                  <a:srgbClr val="FF0000"/>
                </a:solidFill>
                <a:ea typeface="ＭＳ Ｐゴシック" panose="020B0600070205080204" pitchFamily="34" charset="-128"/>
              </a:rPr>
              <a:t>When run on a machine vulnerable to the rowhammer problem, the process was able to induce bit flips in page table entries (PTEs). </a:t>
            </a:r>
          </a:p>
          <a:p>
            <a:r>
              <a:rPr lang="en-US" altLang="en-US" sz="2000">
                <a:solidFill>
                  <a:srgbClr val="0000FF"/>
                </a:solidFill>
                <a:ea typeface="ＭＳ Ｐゴシック" panose="020B0600070205080204" pitchFamily="34" charset="-128"/>
              </a:rPr>
              <a:t>It was able to use this to gain write access to its own page table, and hence gain read-write access to all of physical memory.</a:t>
            </a:r>
          </a:p>
        </p:txBody>
      </p:sp>
      <p:sp>
        <p:nvSpPr>
          <p:cNvPr id="243715" name="Slide Number Placeholder 3">
            <a:extLst>
              <a:ext uri="{FF2B5EF4-FFF2-40B4-BE49-F238E27FC236}">
                <a16:creationId xmlns:a16="http://schemas.microsoft.com/office/drawing/2014/main" id="{4E6DE9AA-6360-764B-A9DF-96E7D5AA116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43A498E-D91F-CC47-AF39-DF3BB7C3AD5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3716" name="Rectangle 4">
            <a:extLst>
              <a:ext uri="{FF2B5EF4-FFF2-40B4-BE49-F238E27FC236}">
                <a16:creationId xmlns:a16="http://schemas.microsoft.com/office/drawing/2014/main" id="{159FDF8A-E5DF-904F-A5EC-20DDE2A63D94}"/>
              </a:ext>
            </a:extLst>
          </p:cNvPr>
          <p:cNvSpPr>
            <a:spLocks noChangeArrowheads="1"/>
          </p:cNvSpPr>
          <p:nvPr/>
        </p:nvSpPr>
        <p:spPr bwMode="auto">
          <a:xfrm>
            <a:off x="107950" y="6545263"/>
            <a:ext cx="84963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3"/>
              </a:rPr>
              <a:t>Exploiting the DRAM rowhammer bug to gain kernel privileges </a:t>
            </a:r>
            <a:r>
              <a:rPr kumimoji="0" lang="en-US" altLang="en-US" sz="16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 (Seaborn, 2015)</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198921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Title 1">
            <a:extLst>
              <a:ext uri="{FF2B5EF4-FFF2-40B4-BE49-F238E27FC236}">
                <a16:creationId xmlns:a16="http://schemas.microsoft.com/office/drawing/2014/main" id="{7C8DB19C-6FCD-6F4C-A8B4-E2BB7619A7E9}"/>
              </a:ext>
            </a:extLst>
          </p:cNvPr>
          <p:cNvSpPr>
            <a:spLocks noGrp="1" noChangeArrowheads="1"/>
          </p:cNvSpPr>
          <p:nvPr>
            <p:ph type="title"/>
          </p:nvPr>
        </p:nvSpPr>
        <p:spPr/>
        <p:txBody>
          <a:bodyPr/>
          <a:lstStyle/>
          <a:p>
            <a:r>
              <a:rPr lang="en-US" altLang="en-US">
                <a:ea typeface="ＭＳ Ｐゴシック" panose="020B0600070205080204" pitchFamily="34" charset="-128"/>
              </a:rPr>
              <a:t>Security Implications</a:t>
            </a:r>
          </a:p>
        </p:txBody>
      </p:sp>
      <p:sp>
        <p:nvSpPr>
          <p:cNvPr id="244738" name="Slide Number Placeholder 3">
            <a:extLst>
              <a:ext uri="{FF2B5EF4-FFF2-40B4-BE49-F238E27FC236}">
                <a16:creationId xmlns:a16="http://schemas.microsoft.com/office/drawing/2014/main" id="{7E3CD7D5-A10B-7A4E-8B7A-A174B608EF1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13645E9-B185-2245-B458-B1FEC7EC44C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44739" name="Picture 4">
            <a:extLst>
              <a:ext uri="{FF2B5EF4-FFF2-40B4-BE49-F238E27FC236}">
                <a16:creationId xmlns:a16="http://schemas.microsoft.com/office/drawing/2014/main" id="{93D54CC8-B757-DB4B-AF79-2885287243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82675"/>
            <a:ext cx="9144000" cy="565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5A12432-97F4-B641-A10F-E3EEC661F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 y="908050"/>
            <a:ext cx="9144000" cy="605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E0DFBA2-373F-4340-AA78-E7A119C59F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4213" y="5157788"/>
            <a:ext cx="78105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99450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Title 1">
            <a:extLst>
              <a:ext uri="{FF2B5EF4-FFF2-40B4-BE49-F238E27FC236}">
                <a16:creationId xmlns:a16="http://schemas.microsoft.com/office/drawing/2014/main" id="{3C1D2B0D-77C1-F449-BE29-1911D29035DC}"/>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389122" name="Slide Number Placeholder 3">
            <a:extLst>
              <a:ext uri="{FF2B5EF4-FFF2-40B4-BE49-F238E27FC236}">
                <a16:creationId xmlns:a16="http://schemas.microsoft.com/office/drawing/2014/main" id="{F4AE0092-7407-BF40-90F3-6FEBA0F72B78}"/>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9EE5C3-A6AD-754C-AB5F-484C9F9EEF9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sp>
        <p:nvSpPr>
          <p:cNvPr id="389123" name="TextBox 5">
            <a:extLst>
              <a:ext uri="{FF2B5EF4-FFF2-40B4-BE49-F238E27FC236}">
                <a16:creationId xmlns:a16="http://schemas.microsoft.com/office/drawing/2014/main" id="{BBEAD9F9-79BC-3048-8597-6A0D6062429B}"/>
              </a:ext>
            </a:extLst>
          </p:cNvPr>
          <p:cNvSpPr txBox="1">
            <a:spLocks noChangeArrowheads="1"/>
          </p:cNvSpPr>
          <p:nvPr/>
        </p:nvSpPr>
        <p:spPr bwMode="auto">
          <a:xfrm>
            <a:off x="228600" y="6599238"/>
            <a:ext cx="2908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a:t>
            </a: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2"/>
              </a:rPr>
              <a:t>https://lab.dsst.io/32c3-slides/7197.html</a:t>
            </a: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pic>
        <p:nvPicPr>
          <p:cNvPr id="389124" name="Picture 6" descr="49.jpg">
            <a:extLst>
              <a:ext uri="{FF2B5EF4-FFF2-40B4-BE49-F238E27FC236}">
                <a16:creationId xmlns:a16="http://schemas.microsoft.com/office/drawing/2014/main" id="{95035592-2F9A-3E4C-9B14-0B66AB2D09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9325"/>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621944E9-9656-9448-A5FA-5B849F2A8723}"/>
              </a:ext>
            </a:extLst>
          </p:cNvPr>
          <p:cNvSpPr/>
          <p:nvPr/>
        </p:nvSpPr>
        <p:spPr>
          <a:xfrm>
            <a:off x="395288" y="6083300"/>
            <a:ext cx="8569325" cy="369888"/>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Rowhammer.js</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A Remote Software-Induced Fault Attack in JavaScript (DIMVA’16)</a:t>
            </a:r>
          </a:p>
        </p:txBody>
      </p:sp>
      <p:sp>
        <p:nvSpPr>
          <p:cNvPr id="2" name="Rectangle 1">
            <a:extLst>
              <a:ext uri="{FF2B5EF4-FFF2-40B4-BE49-F238E27FC236}">
                <a16:creationId xmlns:a16="http://schemas.microsoft.com/office/drawing/2014/main" id="{8B1234B6-A282-D649-93EB-458AE6ADCA27}"/>
              </a:ext>
            </a:extLst>
          </p:cNvPr>
          <p:cNvSpPr/>
          <p:nvPr/>
        </p:nvSpPr>
        <p:spPr>
          <a:xfrm>
            <a:off x="539750" y="1042988"/>
            <a:ext cx="8064500" cy="385762"/>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Tahoma"/>
                <a:ea typeface="ＭＳ Ｐゴシック" panose="020B0600070205080204" pitchFamily="34" charset="-128"/>
                <a:cs typeface="+mn-cs"/>
              </a:rPr>
              <a:t>“We can gain unrestricted access to systems of website visitors.”</a:t>
            </a:r>
          </a:p>
        </p:txBody>
      </p:sp>
    </p:spTree>
    <p:extLst>
      <p:ext uri="{BB962C8B-B14F-4D97-AF65-F5344CB8AC3E}">
        <p14:creationId xmlns:p14="http://schemas.microsoft.com/office/powerpoint/2010/main" val="277584737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Title 1">
            <a:extLst>
              <a:ext uri="{FF2B5EF4-FFF2-40B4-BE49-F238E27FC236}">
                <a16:creationId xmlns:a16="http://schemas.microsoft.com/office/drawing/2014/main" id="{70122996-AD03-754F-B9A2-B679C7D214AA}"/>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390146" name="Slide Number Placeholder 3">
            <a:extLst>
              <a:ext uri="{FF2B5EF4-FFF2-40B4-BE49-F238E27FC236}">
                <a16:creationId xmlns:a16="http://schemas.microsoft.com/office/drawing/2014/main" id="{F01AD27F-C218-E74C-B4D4-C1D08C75AC00}"/>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2E7BE5-92DD-D044-815C-0D862A703D5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endParaRPr>
          </a:p>
        </p:txBody>
      </p:sp>
      <p:pic>
        <p:nvPicPr>
          <p:cNvPr id="390147" name="Picture 4" descr="drammer-attack-android.jpg">
            <a:extLst>
              <a:ext uri="{FF2B5EF4-FFF2-40B4-BE49-F238E27FC236}">
                <a16:creationId xmlns:a16="http://schemas.microsoft.com/office/drawing/2014/main" id="{81164696-E570-BC47-B0E6-2A915BB44B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148" name="TextBox 5">
            <a:extLst>
              <a:ext uri="{FF2B5EF4-FFF2-40B4-BE49-F238E27FC236}">
                <a16:creationId xmlns:a16="http://schemas.microsoft.com/office/drawing/2014/main" id="{EAD03EF8-91C4-5449-9398-C945763BF5E2}"/>
              </a:ext>
            </a:extLst>
          </p:cNvPr>
          <p:cNvSpPr txBox="1">
            <a:spLocks noChangeArrowheads="1"/>
          </p:cNvSpPr>
          <p:nvPr/>
        </p:nvSpPr>
        <p:spPr bwMode="auto">
          <a:xfrm>
            <a:off x="228600" y="6599238"/>
            <a:ext cx="4775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Source: https://fossbytes.com/drammer-rowhammer-attack-android-root-devices/</a:t>
            </a:r>
          </a:p>
        </p:txBody>
      </p:sp>
      <p:sp>
        <p:nvSpPr>
          <p:cNvPr id="2" name="Rectangle 1">
            <a:extLst>
              <a:ext uri="{FF2B5EF4-FFF2-40B4-BE49-F238E27FC236}">
                <a16:creationId xmlns:a16="http://schemas.microsoft.com/office/drawing/2014/main" id="{3503AEE4-1E2F-1C42-99EC-F2B2DB3E0F8E}"/>
              </a:ext>
            </a:extLst>
          </p:cNvPr>
          <p:cNvSpPr/>
          <p:nvPr/>
        </p:nvSpPr>
        <p:spPr>
          <a:xfrm>
            <a:off x="4859338" y="6165850"/>
            <a:ext cx="4572000" cy="6461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Drammer</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Deterministic </a:t>
            </a:r>
            <a:r>
              <a:rPr kumimoji="0" lang="en-US" sz="1800" b="0" i="0" u="none" strike="noStrike" kern="1200" cap="none" spc="0" normalizeH="0" baseline="0" noProof="0" dirty="0" err="1">
                <a:ln>
                  <a:noFill/>
                </a:ln>
                <a:solidFill>
                  <a:srgbClr val="0000FF"/>
                </a:solidFill>
                <a:effectLst/>
                <a:uLnTx/>
                <a:uFillTx/>
                <a:latin typeface="Tahoma"/>
                <a:ea typeface="ＭＳ Ｐゴシック" panose="020B0600070205080204" pitchFamily="34" charset="-128"/>
                <a:cs typeface="+mn-cs"/>
              </a:rPr>
              <a:t>Rowhammer</a:t>
            </a: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Attacks on Mobile Platforms, CCS’16 </a:t>
            </a:r>
            <a:endParaRPr kumimoji="0" lang="en-US" sz="18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endParaRPr>
          </a:p>
        </p:txBody>
      </p:sp>
      <p:sp>
        <p:nvSpPr>
          <p:cNvPr id="3" name="Rectangle 2">
            <a:extLst>
              <a:ext uri="{FF2B5EF4-FFF2-40B4-BE49-F238E27FC236}">
                <a16:creationId xmlns:a16="http://schemas.microsoft.com/office/drawing/2014/main" id="{989654CE-22F0-C646-BCEB-972166C0923C}"/>
              </a:ext>
            </a:extLst>
          </p:cNvPr>
          <p:cNvSpPr/>
          <p:nvPr/>
        </p:nvSpPr>
        <p:spPr>
          <a:xfrm>
            <a:off x="539750" y="874713"/>
            <a:ext cx="7593013" cy="400050"/>
          </a:xfrm>
          <a:prstGeom prst="rect">
            <a:avLst/>
          </a:prstGeom>
        </p:spPr>
        <p:txBody>
          <a:bodyPr>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“Can gain control of a smart phone deterministically”</a:t>
            </a:r>
          </a:p>
        </p:txBody>
      </p:sp>
    </p:spTree>
    <p:extLst>
      <p:ext uri="{BB962C8B-B14F-4D97-AF65-F5344CB8AC3E}">
        <p14:creationId xmlns:p14="http://schemas.microsoft.com/office/powerpoint/2010/main" val="402368272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a:extLst>
              <a:ext uri="{FF2B5EF4-FFF2-40B4-BE49-F238E27FC236}">
                <a16:creationId xmlns:a16="http://schemas.microsoft.com/office/drawing/2014/main" id="{7883DEEE-3816-7040-998F-0C820205B69E}"/>
              </a:ext>
            </a:extLst>
          </p:cNvPr>
          <p:cNvSpPr>
            <a:spLocks noGrp="1" noChangeArrowheads="1"/>
          </p:cNvSpPr>
          <p:nvPr>
            <p:ph type="title"/>
          </p:nvPr>
        </p:nvSpPr>
        <p:spPr/>
        <p:txBody>
          <a:bodyPr/>
          <a:lstStyle/>
          <a:p>
            <a:r>
              <a:rPr lang="en-US" altLang="en-US">
                <a:ea typeface="ＭＳ Ｐゴシック" panose="020B0600070205080204" pitchFamily="34" charset="-128"/>
              </a:rPr>
              <a:t>Aside: A Famous Work By Hamming</a:t>
            </a:r>
          </a:p>
        </p:txBody>
      </p:sp>
      <p:sp>
        <p:nvSpPr>
          <p:cNvPr id="3" name="Content Placeholder 2">
            <a:extLst>
              <a:ext uri="{FF2B5EF4-FFF2-40B4-BE49-F238E27FC236}">
                <a16:creationId xmlns:a16="http://schemas.microsoft.com/office/drawing/2014/main" id="{5340AD8C-7880-1545-99DB-CCCA1EF85F12}"/>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Hamming, “</a:t>
            </a:r>
            <a:r>
              <a:rPr lang="en-US" altLang="ja-JP">
                <a:solidFill>
                  <a:srgbClr val="0000FF"/>
                </a:solidFill>
                <a:ea typeface="ＭＳ Ｐゴシック" panose="020B0600070205080204" pitchFamily="34" charset="-128"/>
              </a:rPr>
              <a:t>Error Detecting and Error Correcting Codes</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Bell System Technical Journal 1950.</a:t>
            </a:r>
          </a:p>
          <a:p>
            <a:endParaRPr lang="en-US" altLang="en-US">
              <a:ea typeface="ＭＳ Ｐゴシック" panose="020B0600070205080204" pitchFamily="34" charset="-128"/>
            </a:endParaRPr>
          </a:p>
          <a:p>
            <a:r>
              <a:rPr lang="en-US" altLang="en-US">
                <a:ea typeface="ＭＳ Ｐゴシック" panose="020B0600070205080204" pitchFamily="34" charset="-128"/>
              </a:rPr>
              <a:t>Introduced the concept of </a:t>
            </a:r>
            <a:r>
              <a:rPr lang="en-US" altLang="en-US">
                <a:solidFill>
                  <a:srgbClr val="0000FF"/>
                </a:solidFill>
                <a:ea typeface="ＭＳ Ｐゴシック" panose="020B0600070205080204" pitchFamily="34" charset="-128"/>
              </a:rPr>
              <a:t>Hamming distance </a:t>
            </a:r>
          </a:p>
          <a:p>
            <a:pPr lvl="1"/>
            <a:r>
              <a:rPr lang="en-US" altLang="en-US">
                <a:solidFill>
                  <a:srgbClr val="0000FF"/>
                </a:solidFill>
                <a:ea typeface="ＭＳ Ｐゴシック" panose="020B0600070205080204" pitchFamily="34" charset="-128"/>
              </a:rPr>
              <a:t>number of locations in which the corresponding symbols of two equal-length strings is different</a:t>
            </a:r>
          </a:p>
          <a:p>
            <a:r>
              <a:rPr lang="en-US" altLang="en-US">
                <a:ea typeface="ＭＳ Ｐゴシック" panose="020B0600070205080204" pitchFamily="34" charset="-128"/>
              </a:rPr>
              <a:t>Developed a theory of codes used for error detection and correction</a:t>
            </a:r>
          </a:p>
          <a:p>
            <a:pPr>
              <a:buFont typeface="Wingdings" pitchFamily="2" charset="2"/>
              <a:buNone/>
            </a:pPr>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Also see:</a:t>
            </a:r>
          </a:p>
          <a:p>
            <a:pPr lvl="1"/>
            <a:r>
              <a:rPr lang="en-US" altLang="en-US">
                <a:ea typeface="ＭＳ Ｐゴシック" panose="020B0600070205080204" pitchFamily="34" charset="-128"/>
              </a:rPr>
              <a:t>Hamming, “</a:t>
            </a:r>
            <a:r>
              <a:rPr lang="en-US" altLang="ja-JP">
                <a:solidFill>
                  <a:srgbClr val="0000FF"/>
                </a:solidFill>
                <a:ea typeface="ＭＳ Ｐゴシック" panose="020B0600070205080204" pitchFamily="34" charset="-128"/>
              </a:rPr>
              <a:t>You and Your Research</a:t>
            </a:r>
            <a:r>
              <a:rPr lang="en-US" altLang="ja-JP">
                <a:ea typeface="ＭＳ Ｐゴシック" panose="020B0600070205080204" pitchFamily="34" charset="-128"/>
              </a:rPr>
              <a:t>,</a:t>
            </a:r>
            <a:r>
              <a:rPr lang="en-US" altLang="en-US">
                <a:ea typeface="ＭＳ Ｐゴシック" panose="020B0600070205080204" pitchFamily="34" charset="-128"/>
              </a:rPr>
              <a:t>”</a:t>
            </a:r>
            <a:r>
              <a:rPr lang="en-US" altLang="ja-JP">
                <a:ea typeface="ＭＳ Ｐゴシック" panose="020B0600070205080204" pitchFamily="34" charset="-128"/>
              </a:rPr>
              <a:t> Talk at Bell Labs, 1986.</a:t>
            </a:r>
          </a:p>
          <a:p>
            <a:pPr lvl="1"/>
            <a:r>
              <a:rPr lang="en-US" altLang="en-US">
                <a:solidFill>
                  <a:srgbClr val="0000FF"/>
                </a:solidFill>
                <a:ea typeface="ＭＳ Ｐゴシック" panose="020B0600070205080204" pitchFamily="34" charset="-128"/>
                <a:hlinkClick r:id="rId2"/>
              </a:rPr>
              <a:t>http://www.cs.virginia.edu/~robins/YouAndYourResearch.html</a:t>
            </a:r>
            <a:r>
              <a:rPr lang="en-US" altLang="en-US">
                <a:solidFill>
                  <a:srgbClr val="0000FF"/>
                </a:solidFill>
                <a:ea typeface="ＭＳ Ｐゴシック" panose="020B0600070205080204" pitchFamily="34" charset="-128"/>
              </a:rPr>
              <a:t> </a:t>
            </a:r>
          </a:p>
        </p:txBody>
      </p:sp>
      <p:sp>
        <p:nvSpPr>
          <p:cNvPr id="189443" name="Slide Number Placeholder 3">
            <a:extLst>
              <a:ext uri="{FF2B5EF4-FFF2-40B4-BE49-F238E27FC236}">
                <a16:creationId xmlns:a16="http://schemas.microsoft.com/office/drawing/2014/main" id="{AB6175D8-A5D7-E545-BED4-217A512D6B6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DF2E8C-AD97-B54F-B189-2219A67A3172}"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0315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A2099-7438-6C41-BD1E-77D3C632D919}"/>
              </a:ext>
            </a:extLst>
          </p:cNvPr>
          <p:cNvSpPr>
            <a:spLocks noGrp="1"/>
          </p:cNvSpPr>
          <p:nvPr>
            <p:ph type="title"/>
          </p:nvPr>
        </p:nvSpPr>
        <p:spPr/>
        <p:txBody>
          <a:bodyPr/>
          <a:lstStyle/>
          <a:p>
            <a:r>
              <a:rPr lang="en-US" dirty="0"/>
              <a:t>More Security Implications (III)</a:t>
            </a:r>
          </a:p>
        </p:txBody>
      </p:sp>
      <p:sp>
        <p:nvSpPr>
          <p:cNvPr id="3" name="Content Placeholder 2">
            <a:extLst>
              <a:ext uri="{FF2B5EF4-FFF2-40B4-BE49-F238E27FC236}">
                <a16:creationId xmlns:a16="http://schemas.microsoft.com/office/drawing/2014/main" id="{FDB44C18-A93F-6244-A24A-038E49A3ED5A}"/>
              </a:ext>
            </a:extLst>
          </p:cNvPr>
          <p:cNvSpPr>
            <a:spLocks noGrp="1"/>
          </p:cNvSpPr>
          <p:nvPr>
            <p:ph idx="1"/>
          </p:nvPr>
        </p:nvSpPr>
        <p:spPr>
          <a:xfrm>
            <a:off x="228600" y="914400"/>
            <a:ext cx="8610600" cy="5193723"/>
          </a:xfrm>
        </p:spPr>
        <p:txBody>
          <a:bodyPr/>
          <a:lstStyle/>
          <a:p>
            <a:r>
              <a:rPr lang="en-US" dirty="0"/>
              <a:t>Using an integrated GPU in a mobile system to remotely escalate privilege via the WebGL interface </a:t>
            </a:r>
          </a:p>
        </p:txBody>
      </p:sp>
      <p:sp>
        <p:nvSpPr>
          <p:cNvPr id="4" name="Slide Number Placeholder 3">
            <a:extLst>
              <a:ext uri="{FF2B5EF4-FFF2-40B4-BE49-F238E27FC236}">
                <a16:creationId xmlns:a16="http://schemas.microsoft.com/office/drawing/2014/main" id="{1EB5FC4B-E474-AA49-B354-1B798E487C92}"/>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6" name="Picture 5">
            <a:extLst>
              <a:ext uri="{FF2B5EF4-FFF2-40B4-BE49-F238E27FC236}">
                <a16:creationId xmlns:a16="http://schemas.microsoft.com/office/drawing/2014/main" id="{F5E99A8D-841C-B445-A300-93E6B3F04407}"/>
              </a:ext>
            </a:extLst>
          </p:cNvPr>
          <p:cNvPicPr>
            <a:picLocks noChangeAspect="1"/>
          </p:cNvPicPr>
          <p:nvPr/>
        </p:nvPicPr>
        <p:blipFill>
          <a:blip r:embed="rId2"/>
          <a:stretch>
            <a:fillRect/>
          </a:stretch>
        </p:blipFill>
        <p:spPr>
          <a:xfrm>
            <a:off x="228600" y="1752600"/>
            <a:ext cx="8610600" cy="2919748"/>
          </a:xfrm>
          <a:prstGeom prst="rect">
            <a:avLst/>
          </a:prstGeom>
        </p:spPr>
      </p:pic>
      <p:pic>
        <p:nvPicPr>
          <p:cNvPr id="7" name="Picture 6">
            <a:extLst>
              <a:ext uri="{FF2B5EF4-FFF2-40B4-BE49-F238E27FC236}">
                <a16:creationId xmlns:a16="http://schemas.microsoft.com/office/drawing/2014/main" id="{B1855A90-FBD8-BD41-A0F7-9D3A4C42E8B3}"/>
              </a:ext>
            </a:extLst>
          </p:cNvPr>
          <p:cNvPicPr>
            <a:picLocks noChangeAspect="1"/>
          </p:cNvPicPr>
          <p:nvPr/>
        </p:nvPicPr>
        <p:blipFill>
          <a:blip r:embed="rId3"/>
          <a:stretch>
            <a:fillRect/>
          </a:stretch>
        </p:blipFill>
        <p:spPr>
          <a:xfrm>
            <a:off x="0" y="4644746"/>
            <a:ext cx="9144000" cy="2213254"/>
          </a:xfrm>
          <a:prstGeom prst="rect">
            <a:avLst/>
          </a:prstGeom>
        </p:spPr>
      </p:pic>
    </p:spTree>
    <p:extLst>
      <p:ext uri="{BB962C8B-B14F-4D97-AF65-F5344CB8AC3E}">
        <p14:creationId xmlns:p14="http://schemas.microsoft.com/office/powerpoint/2010/main" val="202328937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(IV)</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err="1"/>
              <a:t>Rowhammer</a:t>
            </a:r>
            <a:r>
              <a:rPr lang="en-US" dirty="0"/>
              <a:t> over RDMA (I)</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45FE8274-3CEC-914D-A2AC-AEE06FD6BF36}"/>
              </a:ext>
            </a:extLst>
          </p:cNvPr>
          <p:cNvPicPr>
            <a:picLocks noChangeAspect="1"/>
          </p:cNvPicPr>
          <p:nvPr/>
        </p:nvPicPr>
        <p:blipFill>
          <a:blip r:embed="rId2"/>
          <a:stretch>
            <a:fillRect/>
          </a:stretch>
        </p:blipFill>
        <p:spPr>
          <a:xfrm>
            <a:off x="0" y="1371600"/>
            <a:ext cx="9144000" cy="3248234"/>
          </a:xfrm>
          <a:prstGeom prst="rect">
            <a:avLst/>
          </a:prstGeom>
        </p:spPr>
      </p:pic>
      <p:pic>
        <p:nvPicPr>
          <p:cNvPr id="6" name="Picture 5">
            <a:extLst>
              <a:ext uri="{FF2B5EF4-FFF2-40B4-BE49-F238E27FC236}">
                <a16:creationId xmlns:a16="http://schemas.microsoft.com/office/drawing/2014/main" id="{3AD7630A-1496-6140-AC68-E6A296637906}"/>
              </a:ext>
            </a:extLst>
          </p:cNvPr>
          <p:cNvPicPr>
            <a:picLocks noChangeAspect="1"/>
          </p:cNvPicPr>
          <p:nvPr/>
        </p:nvPicPr>
        <p:blipFill>
          <a:blip r:embed="rId3"/>
          <a:stretch>
            <a:fillRect/>
          </a:stretch>
        </p:blipFill>
        <p:spPr>
          <a:xfrm>
            <a:off x="0" y="4572000"/>
            <a:ext cx="9144000" cy="2286000"/>
          </a:xfrm>
          <a:prstGeom prst="rect">
            <a:avLst/>
          </a:prstGeom>
        </p:spPr>
      </p:pic>
    </p:spTree>
    <p:extLst>
      <p:ext uri="{BB962C8B-B14F-4D97-AF65-F5344CB8AC3E}">
        <p14:creationId xmlns:p14="http://schemas.microsoft.com/office/powerpoint/2010/main" val="138641270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err="1"/>
              <a:t>Rowhammer</a:t>
            </a:r>
            <a:r>
              <a:rPr lang="en-US" dirty="0"/>
              <a:t> over RDMA (II)</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8" name="Picture 7">
            <a:extLst>
              <a:ext uri="{FF2B5EF4-FFF2-40B4-BE49-F238E27FC236}">
                <a16:creationId xmlns:a16="http://schemas.microsoft.com/office/drawing/2014/main" id="{B1ED6C72-D6C8-A64D-A930-70738D148178}"/>
              </a:ext>
            </a:extLst>
          </p:cNvPr>
          <p:cNvPicPr>
            <a:picLocks noChangeAspect="1"/>
          </p:cNvPicPr>
          <p:nvPr/>
        </p:nvPicPr>
        <p:blipFill>
          <a:blip r:embed="rId2"/>
          <a:stretch>
            <a:fillRect/>
          </a:stretch>
        </p:blipFill>
        <p:spPr>
          <a:xfrm>
            <a:off x="596900" y="4255492"/>
            <a:ext cx="7874000" cy="2578100"/>
          </a:xfrm>
          <a:prstGeom prst="rect">
            <a:avLst/>
          </a:prstGeom>
        </p:spPr>
      </p:pic>
      <p:pic>
        <p:nvPicPr>
          <p:cNvPr id="9" name="Picture 8">
            <a:extLst>
              <a:ext uri="{FF2B5EF4-FFF2-40B4-BE49-F238E27FC236}">
                <a16:creationId xmlns:a16="http://schemas.microsoft.com/office/drawing/2014/main" id="{8F3C3AC7-2028-0549-AFBC-7C3F334D5BF0}"/>
              </a:ext>
            </a:extLst>
          </p:cNvPr>
          <p:cNvPicPr>
            <a:picLocks noChangeAspect="1"/>
          </p:cNvPicPr>
          <p:nvPr/>
        </p:nvPicPr>
        <p:blipFill>
          <a:blip r:embed="rId3"/>
          <a:stretch>
            <a:fillRect/>
          </a:stretch>
        </p:blipFill>
        <p:spPr>
          <a:xfrm>
            <a:off x="0" y="1628800"/>
            <a:ext cx="5950364" cy="2184197"/>
          </a:xfrm>
          <a:prstGeom prst="rect">
            <a:avLst/>
          </a:prstGeom>
        </p:spPr>
      </p:pic>
      <p:pic>
        <p:nvPicPr>
          <p:cNvPr id="10" name="Picture 9">
            <a:extLst>
              <a:ext uri="{FF2B5EF4-FFF2-40B4-BE49-F238E27FC236}">
                <a16:creationId xmlns:a16="http://schemas.microsoft.com/office/drawing/2014/main" id="{4E570075-D012-684E-8F83-89BAA734C085}"/>
              </a:ext>
            </a:extLst>
          </p:cNvPr>
          <p:cNvPicPr>
            <a:picLocks noChangeAspect="1"/>
          </p:cNvPicPr>
          <p:nvPr/>
        </p:nvPicPr>
        <p:blipFill>
          <a:blip r:embed="rId4"/>
          <a:stretch>
            <a:fillRect/>
          </a:stretch>
        </p:blipFill>
        <p:spPr>
          <a:xfrm>
            <a:off x="5950364" y="1697211"/>
            <a:ext cx="3174187" cy="2325913"/>
          </a:xfrm>
          <a:prstGeom prst="rect">
            <a:avLst/>
          </a:prstGeom>
        </p:spPr>
      </p:pic>
    </p:spTree>
    <p:extLst>
      <p:ext uri="{BB962C8B-B14F-4D97-AF65-F5344CB8AC3E}">
        <p14:creationId xmlns:p14="http://schemas.microsoft.com/office/powerpoint/2010/main" val="19437920"/>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(VI)</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dirty="0"/>
              <a:t>IEEE S&amp;P 2020</a:t>
            </a:r>
          </a:p>
        </p:txBody>
      </p:sp>
      <p:pic>
        <p:nvPicPr>
          <p:cNvPr id="5" name="Picture 4">
            <a:extLst>
              <a:ext uri="{FF2B5EF4-FFF2-40B4-BE49-F238E27FC236}">
                <a16:creationId xmlns:a16="http://schemas.microsoft.com/office/drawing/2014/main" id="{D745B4AC-3067-8A48-B04D-4A3092EA840C}"/>
              </a:ext>
            </a:extLst>
          </p:cNvPr>
          <p:cNvPicPr>
            <a:picLocks noChangeAspect="1"/>
          </p:cNvPicPr>
          <p:nvPr/>
        </p:nvPicPr>
        <p:blipFill>
          <a:blip r:embed="rId2"/>
          <a:stretch>
            <a:fillRect/>
          </a:stretch>
        </p:blipFill>
        <p:spPr>
          <a:xfrm>
            <a:off x="-38100" y="4557489"/>
            <a:ext cx="9144000" cy="2230842"/>
          </a:xfrm>
          <a:prstGeom prst="rect">
            <a:avLst/>
          </a:prstGeom>
        </p:spPr>
      </p:pic>
      <p:pic>
        <p:nvPicPr>
          <p:cNvPr id="6" name="Picture 5">
            <a:extLst>
              <a:ext uri="{FF2B5EF4-FFF2-40B4-BE49-F238E27FC236}">
                <a16:creationId xmlns:a16="http://schemas.microsoft.com/office/drawing/2014/main" id="{99EAD922-3006-1641-B426-161305FFD6E3}"/>
              </a:ext>
            </a:extLst>
          </p:cNvPr>
          <p:cNvPicPr>
            <a:picLocks noChangeAspect="1"/>
          </p:cNvPicPr>
          <p:nvPr/>
        </p:nvPicPr>
        <p:blipFill>
          <a:blip r:embed="rId3"/>
          <a:stretch>
            <a:fillRect/>
          </a:stretch>
        </p:blipFill>
        <p:spPr>
          <a:xfrm>
            <a:off x="2982218" y="943305"/>
            <a:ext cx="3103364" cy="3352881"/>
          </a:xfrm>
          <a:prstGeom prst="rect">
            <a:avLst/>
          </a:prstGeom>
        </p:spPr>
      </p:pic>
    </p:spTree>
    <p:extLst>
      <p:ext uri="{BB962C8B-B14F-4D97-AF65-F5344CB8AC3E}">
        <p14:creationId xmlns:p14="http://schemas.microsoft.com/office/powerpoint/2010/main" val="249045221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35C-9E23-FB47-96DB-7880CBCAFB46}"/>
              </a:ext>
            </a:extLst>
          </p:cNvPr>
          <p:cNvSpPr>
            <a:spLocks noGrp="1"/>
          </p:cNvSpPr>
          <p:nvPr>
            <p:ph type="title"/>
          </p:nvPr>
        </p:nvSpPr>
        <p:spPr/>
        <p:txBody>
          <a:bodyPr/>
          <a:lstStyle/>
          <a:p>
            <a:r>
              <a:rPr lang="en-US" dirty="0"/>
              <a:t>More Security Implications (VII)</a:t>
            </a:r>
          </a:p>
        </p:txBody>
      </p:sp>
      <p:sp>
        <p:nvSpPr>
          <p:cNvPr id="3" name="Content Placeholder 2">
            <a:extLst>
              <a:ext uri="{FF2B5EF4-FFF2-40B4-BE49-F238E27FC236}">
                <a16:creationId xmlns:a16="http://schemas.microsoft.com/office/drawing/2014/main" id="{775CC9D5-1435-D544-9861-45F4CF9DE692}"/>
              </a:ext>
            </a:extLst>
          </p:cNvPr>
          <p:cNvSpPr>
            <a:spLocks noGrp="1"/>
          </p:cNvSpPr>
          <p:nvPr>
            <p:ph idx="1"/>
          </p:nvPr>
        </p:nvSpPr>
        <p:spPr>
          <a:xfrm>
            <a:off x="228600" y="914400"/>
            <a:ext cx="8610600" cy="5193723"/>
          </a:xfrm>
        </p:spPr>
        <p:txBody>
          <a:bodyPr/>
          <a:lstStyle/>
          <a:p>
            <a:r>
              <a:rPr lang="en-US" sz="2200" dirty="0" err="1"/>
              <a:t>Rowhammer</a:t>
            </a:r>
            <a:r>
              <a:rPr lang="en-US" sz="2200" dirty="0"/>
              <a:t> on MLC NAND Flash (based on [Cai+, HPCA 2017])</a:t>
            </a:r>
          </a:p>
        </p:txBody>
      </p:sp>
      <p:sp>
        <p:nvSpPr>
          <p:cNvPr id="4" name="Slide Number Placeholder 3">
            <a:extLst>
              <a:ext uri="{FF2B5EF4-FFF2-40B4-BE49-F238E27FC236}">
                <a16:creationId xmlns:a16="http://schemas.microsoft.com/office/drawing/2014/main" id="{46BDB288-2497-4948-9204-808023AA137E}"/>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BBEC082-DB60-894D-A65F-EC5CC660E7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CEDBBC94-CF31-644E-9E52-AFB129E67C89}"/>
              </a:ext>
            </a:extLst>
          </p:cNvPr>
          <p:cNvPicPr>
            <a:picLocks noChangeAspect="1"/>
          </p:cNvPicPr>
          <p:nvPr/>
        </p:nvPicPr>
        <p:blipFill>
          <a:blip r:embed="rId2"/>
          <a:stretch>
            <a:fillRect/>
          </a:stretch>
        </p:blipFill>
        <p:spPr>
          <a:xfrm>
            <a:off x="1187624" y="2305221"/>
            <a:ext cx="6850124" cy="2139202"/>
          </a:xfrm>
          <a:prstGeom prst="rect">
            <a:avLst/>
          </a:prstGeom>
        </p:spPr>
      </p:pic>
      <p:pic>
        <p:nvPicPr>
          <p:cNvPr id="6" name="Picture 5">
            <a:extLst>
              <a:ext uri="{FF2B5EF4-FFF2-40B4-BE49-F238E27FC236}">
                <a16:creationId xmlns:a16="http://schemas.microsoft.com/office/drawing/2014/main" id="{B4C6CAD8-6CC2-B744-88E0-B520DC10AE1C}"/>
              </a:ext>
            </a:extLst>
          </p:cNvPr>
          <p:cNvPicPr>
            <a:picLocks noChangeAspect="1"/>
          </p:cNvPicPr>
          <p:nvPr/>
        </p:nvPicPr>
        <p:blipFill>
          <a:blip r:embed="rId3"/>
          <a:stretch>
            <a:fillRect/>
          </a:stretch>
        </p:blipFill>
        <p:spPr>
          <a:xfrm>
            <a:off x="1475656" y="1452401"/>
            <a:ext cx="6048672" cy="840400"/>
          </a:xfrm>
          <a:prstGeom prst="rect">
            <a:avLst/>
          </a:prstGeom>
        </p:spPr>
      </p:pic>
      <p:pic>
        <p:nvPicPr>
          <p:cNvPr id="7" name="Picture 6">
            <a:extLst>
              <a:ext uri="{FF2B5EF4-FFF2-40B4-BE49-F238E27FC236}">
                <a16:creationId xmlns:a16="http://schemas.microsoft.com/office/drawing/2014/main" id="{C351BE58-CBB7-4F4E-BAF4-419283637ADD}"/>
              </a:ext>
            </a:extLst>
          </p:cNvPr>
          <p:cNvPicPr>
            <a:picLocks noChangeAspect="1"/>
          </p:cNvPicPr>
          <p:nvPr/>
        </p:nvPicPr>
        <p:blipFill>
          <a:blip r:embed="rId4"/>
          <a:stretch>
            <a:fillRect/>
          </a:stretch>
        </p:blipFill>
        <p:spPr>
          <a:xfrm>
            <a:off x="1" y="4660491"/>
            <a:ext cx="9144000" cy="2197510"/>
          </a:xfrm>
          <a:prstGeom prst="rect">
            <a:avLst/>
          </a:prstGeom>
        </p:spPr>
      </p:pic>
    </p:spTree>
    <p:extLst>
      <p:ext uri="{BB962C8B-B14F-4D97-AF65-F5344CB8AC3E}">
        <p14:creationId xmlns:p14="http://schemas.microsoft.com/office/powerpoint/2010/main" val="391648921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Title 1">
            <a:extLst>
              <a:ext uri="{FF2B5EF4-FFF2-40B4-BE49-F238E27FC236}">
                <a16:creationId xmlns:a16="http://schemas.microsoft.com/office/drawing/2014/main" id="{4C084E0F-0BE4-014E-A8B5-CAF9AD2F2F7A}"/>
              </a:ext>
            </a:extLst>
          </p:cNvPr>
          <p:cNvSpPr>
            <a:spLocks noGrp="1" noChangeArrowheads="1"/>
          </p:cNvSpPr>
          <p:nvPr>
            <p:ph type="title"/>
          </p:nvPr>
        </p:nvSpPr>
        <p:spPr/>
        <p:txBody>
          <a:bodyPr/>
          <a:lstStyle/>
          <a:p>
            <a:r>
              <a:rPr lang="en-US" altLang="en-US">
                <a:ea typeface="ＭＳ Ｐゴシック" panose="020B0600070205080204" pitchFamily="34" charset="-128"/>
              </a:rPr>
              <a:t>More Security Implications?</a:t>
            </a:r>
          </a:p>
        </p:txBody>
      </p:sp>
      <p:sp>
        <p:nvSpPr>
          <p:cNvPr id="246786" name="Slide Number Placeholder 3">
            <a:extLst>
              <a:ext uri="{FF2B5EF4-FFF2-40B4-BE49-F238E27FC236}">
                <a16:creationId xmlns:a16="http://schemas.microsoft.com/office/drawing/2014/main" id="{F52BEEF2-0E6A-0B4E-B915-372155AA1D1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E1D63EC-F10B-CD4E-ADDD-979FB2EB41D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46787" name="Picture 4" descr="a-software-attempt-to-mitigate-rowhammer-attacks-630x330.jpg">
            <a:extLst>
              <a:ext uri="{FF2B5EF4-FFF2-40B4-BE49-F238E27FC236}">
                <a16:creationId xmlns:a16="http://schemas.microsoft.com/office/drawing/2014/main" id="{77176206-31FC-424F-A7A1-17E172052C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1311275"/>
            <a:ext cx="9117013"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815266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Title 1">
            <a:extLst>
              <a:ext uri="{FF2B5EF4-FFF2-40B4-BE49-F238E27FC236}">
                <a16:creationId xmlns:a16="http://schemas.microsoft.com/office/drawing/2014/main" id="{243DF3E7-F464-2C43-A578-F137F8FE27EC}"/>
              </a:ext>
            </a:extLst>
          </p:cNvPr>
          <p:cNvSpPr>
            <a:spLocks noGrp="1" noChangeArrowheads="1"/>
          </p:cNvSpPr>
          <p:nvPr>
            <p:ph type="title"/>
          </p:nvPr>
        </p:nvSpPr>
        <p:spPr/>
        <p:txBody>
          <a:bodyPr/>
          <a:lstStyle/>
          <a:p>
            <a:r>
              <a:rPr lang="en-US" altLang="en-US">
                <a:ea typeface="ＭＳ Ｐゴシック" panose="020B0600070205080204" pitchFamily="34" charset="-128"/>
              </a:rPr>
              <a:t>Where RowHammer Was Discovered</a:t>
            </a:r>
            <a:r>
              <a:rPr lang="is-IS" altLang="en-US">
                <a:ea typeface="ＭＳ Ｐゴシック" panose="020B0600070205080204" pitchFamily="34" charset="-128"/>
              </a:rPr>
              <a:t>…</a:t>
            </a:r>
            <a:endParaRPr lang="en-US" altLang="en-US">
              <a:ea typeface="ＭＳ Ｐゴシック" panose="020B0600070205080204" pitchFamily="34" charset="-128"/>
            </a:endParaRPr>
          </a:p>
        </p:txBody>
      </p:sp>
      <p:pic>
        <p:nvPicPr>
          <p:cNvPr id="5" name="Content Placeholder 4" descr="DRAM-new-testing-infrastructure.jpg">
            <a:extLst>
              <a:ext uri="{FF2B5EF4-FFF2-40B4-BE49-F238E27FC236}">
                <a16:creationId xmlns:a16="http://schemas.microsoft.com/office/drawing/2014/main" id="{D64DB2E0-D226-5347-BB4C-312576CE7B6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t="12242" b="12242"/>
          <a:stretch>
            <a:fillRect/>
          </a:stretch>
        </p:blipFill>
        <p:spPr>
          <a:xfrm>
            <a:off x="228600" y="1144588"/>
            <a:ext cx="8610600" cy="4876800"/>
          </a:xfrm>
          <a:scene3d>
            <a:camera prst="obliqueTopRight">
              <a:rot lat="0" lon="0" rev="10800000"/>
            </a:camera>
            <a:lightRig rig="threePt" dir="t"/>
          </a:scene3d>
        </p:spPr>
      </p:pic>
      <p:sp>
        <p:nvSpPr>
          <p:cNvPr id="247811" name="Slide Number Placeholder 3">
            <a:extLst>
              <a:ext uri="{FF2B5EF4-FFF2-40B4-BE49-F238E27FC236}">
                <a16:creationId xmlns:a16="http://schemas.microsoft.com/office/drawing/2014/main" id="{AA9D903C-33E0-4A4D-8C97-7F6AF4347BB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3D6981E-B28E-E043-873D-630791D29F2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47812" name="Rectangle 5">
            <a:extLst>
              <a:ext uri="{FF2B5EF4-FFF2-40B4-BE49-F238E27FC236}">
                <a16:creationId xmlns:a16="http://schemas.microsoft.com/office/drawing/2014/main" id="{1E81E16B-41F0-714A-B470-C151EC95F001}"/>
              </a:ext>
            </a:extLst>
          </p:cNvPr>
          <p:cNvSpPr>
            <a:spLocks noChangeArrowheads="1"/>
          </p:cNvSpPr>
          <p:nvPr/>
        </p:nvSpPr>
        <p:spPr bwMode="auto">
          <a:xfrm>
            <a:off x="1371600" y="6410325"/>
            <a:ext cx="640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Kim+,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Flipping Bits in Memory Without Accessing Them: An Experimental Study of DRAM Disturbance Errors</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2014.</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
        <p:nvSpPr>
          <p:cNvPr id="7" name="Rectangle 6">
            <a:extLst>
              <a:ext uri="{FF2B5EF4-FFF2-40B4-BE49-F238E27FC236}">
                <a16:creationId xmlns:a16="http://schemas.microsoft.com/office/drawing/2014/main" id="{33028CC4-ACC0-E24E-92DB-4853A4737642}"/>
              </a:ext>
            </a:extLst>
          </p:cNvPr>
          <p:cNvSpPr/>
          <p:nvPr/>
        </p:nvSpPr>
        <p:spPr>
          <a:xfrm>
            <a:off x="107950" y="1465263"/>
            <a:ext cx="2209800" cy="15240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Temperature</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Controller</a:t>
            </a:r>
          </a:p>
          <a:p>
            <a:pPr marL="0" marR="0" lvl="0" indent="0" algn="ctr" defTabSz="914400" rtl="0" eaLnBrk="1" fontAlgn="base" latinLnBrk="0" hangingPunct="1">
              <a:lnSpc>
                <a:spcPct val="9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endParaRPr>
          </a:p>
        </p:txBody>
      </p:sp>
      <p:sp>
        <p:nvSpPr>
          <p:cNvPr id="8" name="Rectangle 7">
            <a:extLst>
              <a:ext uri="{FF2B5EF4-FFF2-40B4-BE49-F238E27FC236}">
                <a16:creationId xmlns:a16="http://schemas.microsoft.com/office/drawing/2014/main" id="{EE74DE93-837E-CD4B-9FC5-FA66790EF691}"/>
              </a:ext>
            </a:extLst>
          </p:cNvPr>
          <p:cNvSpPr/>
          <p:nvPr/>
        </p:nvSpPr>
        <p:spPr>
          <a:xfrm>
            <a:off x="107950" y="2989263"/>
            <a:ext cx="2209800" cy="27432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rPr>
              <a:t>PC</a:t>
            </a:r>
            <a:endParaRPr kumimoji="0" lang="en-US" sz="2400" b="1" i="0" u="none" strike="noStrike" kern="1200" cap="none" spc="0" normalizeH="0" baseline="0" noProof="0">
              <a:ln>
                <a:noFill/>
              </a:ln>
              <a:solidFill>
                <a:srgbClr val="FFFF00"/>
              </a:solidFill>
              <a:effectLst>
                <a:outerShdw blurRad="38100" dist="38100" dir="2700000" algn="tl">
                  <a:srgbClr val="000000">
                    <a:alpha val="43137"/>
                  </a:srgbClr>
                </a:outerShdw>
              </a:effectLst>
              <a:uLnTx/>
              <a:uFillTx/>
              <a:latin typeface="Tahoma"/>
              <a:ea typeface="+mn-ea"/>
              <a:cs typeface="+mn-cs"/>
            </a:endParaRPr>
          </a:p>
        </p:txBody>
      </p:sp>
      <p:sp>
        <p:nvSpPr>
          <p:cNvPr id="9" name="Rectangle 8">
            <a:extLst>
              <a:ext uri="{FF2B5EF4-FFF2-40B4-BE49-F238E27FC236}">
                <a16:creationId xmlns:a16="http://schemas.microsoft.com/office/drawing/2014/main" id="{4BB7A365-E3E4-E94B-B0FA-9BABA8C3F0DA}"/>
              </a:ext>
            </a:extLst>
          </p:cNvPr>
          <p:cNvSpPr/>
          <p:nvPr/>
        </p:nvSpPr>
        <p:spPr>
          <a:xfrm>
            <a:off x="4375150" y="1962150"/>
            <a:ext cx="1447800" cy="25511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Heater</a:t>
            </a:r>
          </a:p>
        </p:txBody>
      </p:sp>
      <p:sp>
        <p:nvSpPr>
          <p:cNvPr id="10" name="Rectangle 9">
            <a:extLst>
              <a:ext uri="{FF2B5EF4-FFF2-40B4-BE49-F238E27FC236}">
                <a16:creationId xmlns:a16="http://schemas.microsoft.com/office/drawing/2014/main" id="{F1597713-E1CA-5C49-8B37-537860DEFA64}"/>
              </a:ext>
            </a:extLst>
          </p:cNvPr>
          <p:cNvSpPr/>
          <p:nvPr/>
        </p:nvSpPr>
        <p:spPr>
          <a:xfrm>
            <a:off x="23177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FPGAs</a:t>
            </a:r>
          </a:p>
        </p:txBody>
      </p:sp>
      <p:sp>
        <p:nvSpPr>
          <p:cNvPr id="11" name="Rectangle 10">
            <a:extLst>
              <a:ext uri="{FF2B5EF4-FFF2-40B4-BE49-F238E27FC236}">
                <a16:creationId xmlns:a16="http://schemas.microsoft.com/office/drawing/2014/main" id="{D3172FE5-79C5-C94C-AE58-7E6A5133EAB5}"/>
              </a:ext>
            </a:extLst>
          </p:cNvPr>
          <p:cNvSpPr/>
          <p:nvPr/>
        </p:nvSpPr>
        <p:spPr>
          <a:xfrm>
            <a:off x="5822950" y="1962150"/>
            <a:ext cx="2057400" cy="377031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FFFF00"/>
                </a:solidFill>
                <a:effectLst>
                  <a:outerShdw blurRad="38100" dist="38100" dir="2700000" algn="tl">
                    <a:srgbClr val="C0C0C0"/>
                  </a:outerShdw>
                </a:effectLst>
                <a:uLnTx/>
                <a:uFillTx/>
                <a:latin typeface="Tahoma" panose="020B0604030504040204" pitchFamily="34" charset="0"/>
                <a:ea typeface="ＭＳ Ｐゴシック" panose="020B0600070205080204" pitchFamily="34" charset="-128"/>
                <a:cs typeface="+mn-cs"/>
              </a:rPr>
              <a:t>FPGAs</a:t>
            </a:r>
          </a:p>
        </p:txBody>
      </p:sp>
    </p:spTree>
    <p:extLst>
      <p:ext uri="{BB962C8B-B14F-4D97-AF65-F5344CB8AC3E}">
        <p14:creationId xmlns:p14="http://schemas.microsoft.com/office/powerpoint/2010/main" val="3063228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BEE2-5F58-444B-B95D-67444EB59085}"/>
              </a:ext>
            </a:extLst>
          </p:cNvPr>
          <p:cNvSpPr>
            <a:spLocks noGrp="1"/>
          </p:cNvSpPr>
          <p:nvPr>
            <p:ph type="ctrTitle"/>
          </p:nvPr>
        </p:nvSpPr>
        <p:spPr/>
        <p:txBody>
          <a:bodyPr/>
          <a:lstStyle/>
          <a:p>
            <a:r>
              <a:rPr lang="en-US" dirty="0"/>
              <a:t>How Do We Fix The Problem?</a:t>
            </a:r>
          </a:p>
        </p:txBody>
      </p:sp>
      <p:sp>
        <p:nvSpPr>
          <p:cNvPr id="3" name="Subtitle 2">
            <a:extLst>
              <a:ext uri="{FF2B5EF4-FFF2-40B4-BE49-F238E27FC236}">
                <a16:creationId xmlns:a16="http://schemas.microsoft.com/office/drawing/2014/main" id="{7402C4BB-450E-9043-BBD4-65B026327AD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089E5AD3-EE77-1649-9054-87A00AB0052C}"/>
              </a:ext>
            </a:extLst>
          </p:cNvPr>
          <p:cNvSpPr>
            <a:spLocks noGrp="1"/>
          </p:cNvSpPr>
          <p:nvPr>
            <p:ph type="sldNum" sz="quarter" idx="12"/>
          </p:nvPr>
        </p:nvSpPr>
        <p:spPr/>
        <p:txBody>
          <a:bodyPr/>
          <a:lstStyle/>
          <a:p>
            <a:pPr>
              <a:defRPr/>
            </a:pPr>
            <a:fld id="{4320CE57-67B7-C341-BE4E-D1831EB09FC1}" type="slidenum">
              <a:rPr lang="en-US" altLang="en-US" smtClean="0"/>
              <a:pPr>
                <a:defRPr/>
              </a:pPr>
              <a:t>57</a:t>
            </a:fld>
            <a:endParaRPr lang="en-US" altLang="en-US"/>
          </a:p>
        </p:txBody>
      </p:sp>
    </p:spTree>
    <p:extLst>
      <p:ext uri="{BB962C8B-B14F-4D97-AF65-F5344CB8AC3E}">
        <p14:creationId xmlns:p14="http://schemas.microsoft.com/office/powerpoint/2010/main" val="333631833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Title 1">
            <a:extLst>
              <a:ext uri="{FF2B5EF4-FFF2-40B4-BE49-F238E27FC236}">
                <a16:creationId xmlns:a16="http://schemas.microsoft.com/office/drawing/2014/main" id="{4442B9B2-E58F-1B45-8E6E-B31E8A59A8F6}"/>
              </a:ext>
            </a:extLst>
          </p:cNvPr>
          <p:cNvSpPr>
            <a:spLocks noGrp="1" noChangeArrowheads="1"/>
          </p:cNvSpPr>
          <p:nvPr>
            <p:ph type="title"/>
          </p:nvPr>
        </p:nvSpPr>
        <p:spPr/>
        <p:txBody>
          <a:bodyPr/>
          <a:lstStyle/>
          <a:p>
            <a:r>
              <a:rPr lang="en-US" altLang="en-US">
                <a:ea typeface="ＭＳ Ｐゴシック" panose="020B0600070205080204" pitchFamily="34" charset="-128"/>
              </a:rPr>
              <a:t>Some Potential Solutions</a:t>
            </a:r>
          </a:p>
        </p:txBody>
      </p:sp>
      <p:sp>
        <p:nvSpPr>
          <p:cNvPr id="249858" name="Slide Number Placeholder 4">
            <a:extLst>
              <a:ext uri="{FF2B5EF4-FFF2-40B4-BE49-F238E27FC236}">
                <a16:creationId xmlns:a16="http://schemas.microsoft.com/office/drawing/2014/main" id="{8E89CD24-7356-2D4F-B48D-266B48B84585}"/>
              </a:ext>
            </a:extLst>
          </p:cNvPr>
          <p:cNvSpPr>
            <a:spLocks noGrp="1"/>
          </p:cNvSpPr>
          <p:nvPr>
            <p:ph type="sldNum" sz="quarter" idx="11"/>
          </p:nvPr>
        </p:nvSpPr>
        <p:spPr>
          <a:xfrm>
            <a:off x="8077200" y="6381750"/>
            <a:ext cx="6858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91CBD49-E540-B043-8DFF-BCACD61E16A6}" type="slidenum">
              <a:rPr kumimoji="0" lang="en-US" altLang="en-US" sz="1600" b="0" i="0" u="none" strike="noStrike" kern="1200" cap="none" spc="0" normalizeH="0" baseline="0" noProof="0" smtClean="0">
                <a:ln>
                  <a:noFill/>
                </a:ln>
                <a:solidFill>
                  <a:srgbClr val="898989"/>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58</a:t>
            </a:fld>
            <a:r>
              <a:rPr kumimoji="0" lang="en-US" altLang="en-US" sz="1600" b="0" i="0" u="none" strike="noStrike" kern="1200" cap="none" spc="0" normalizeH="0" baseline="0" noProof="0">
                <a:ln>
                  <a:noFill/>
                </a:ln>
                <a:solidFill>
                  <a:srgbClr val="898989"/>
                </a:solidFill>
                <a:effectLst/>
                <a:uLnTx/>
                <a:uFillTx/>
                <a:latin typeface="Garamond" panose="02020404030301010803" pitchFamily="18" charset="0"/>
                <a:ea typeface="ＭＳ Ｐゴシック" panose="020B0600070205080204" pitchFamily="34" charset="-128"/>
                <a:cs typeface="Arial" panose="020B0604020202020204" pitchFamily="34" charset="0"/>
              </a:rPr>
              <a:t> </a:t>
            </a:r>
          </a:p>
        </p:txBody>
      </p:sp>
      <p:sp>
        <p:nvSpPr>
          <p:cNvPr id="6" name="RedBox">
            <a:extLst>
              <a:ext uri="{FF2B5EF4-FFF2-40B4-BE49-F238E27FC236}">
                <a16:creationId xmlns:a16="http://schemas.microsoft.com/office/drawing/2014/main" id="{724D482D-3D6B-7E49-83CE-A9F5DE293D99}"/>
              </a:ext>
            </a:extLst>
          </p:cNvPr>
          <p:cNvSpPr/>
          <p:nvPr/>
        </p:nvSpPr>
        <p:spPr>
          <a:xfrm>
            <a:off x="381000" y="121920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a:t>
            </a:r>
          </a:p>
        </p:txBody>
      </p:sp>
      <p:sp>
        <p:nvSpPr>
          <p:cNvPr id="249860" name="TextBox 10">
            <a:extLst>
              <a:ext uri="{FF2B5EF4-FFF2-40B4-BE49-F238E27FC236}">
                <a16:creationId xmlns:a16="http://schemas.microsoft.com/office/drawing/2014/main" id="{6974E661-2B7C-4A4F-BC22-833B82047232}"/>
              </a:ext>
            </a:extLst>
          </p:cNvPr>
          <p:cNvSpPr txBox="1">
            <a:spLocks noChangeArrowheads="1"/>
          </p:cNvSpPr>
          <p:nvPr/>
        </p:nvSpPr>
        <p:spPr bwMode="auto">
          <a:xfrm>
            <a:off x="381000" y="1219200"/>
            <a:ext cx="5105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Make better DRAM chips</a:t>
            </a:r>
          </a:p>
        </p:txBody>
      </p:sp>
      <p:sp>
        <p:nvSpPr>
          <p:cNvPr id="12" name="RedBox">
            <a:extLst>
              <a:ext uri="{FF2B5EF4-FFF2-40B4-BE49-F238E27FC236}">
                <a16:creationId xmlns:a16="http://schemas.microsoft.com/office/drawing/2014/main" id="{14D4EFDE-6A83-584C-A188-F8C251133781}"/>
              </a:ext>
            </a:extLst>
          </p:cNvPr>
          <p:cNvSpPr/>
          <p:nvPr/>
        </p:nvSpPr>
        <p:spPr>
          <a:xfrm>
            <a:off x="381000" y="3841750"/>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 Power</a:t>
            </a:r>
          </a:p>
        </p:txBody>
      </p:sp>
      <p:sp>
        <p:nvSpPr>
          <p:cNvPr id="249862" name="TextBox 12">
            <a:extLst>
              <a:ext uri="{FF2B5EF4-FFF2-40B4-BE49-F238E27FC236}">
                <a16:creationId xmlns:a16="http://schemas.microsoft.com/office/drawing/2014/main" id="{214D0148-BA00-5C45-AA98-592F806EAB70}"/>
              </a:ext>
            </a:extLst>
          </p:cNvPr>
          <p:cNvSpPr txBox="1">
            <a:spLocks noChangeArrowheads="1"/>
          </p:cNvSpPr>
          <p:nvPr/>
        </p:nvSpPr>
        <p:spPr bwMode="auto">
          <a:xfrm>
            <a:off x="381000" y="384175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Sophisticated Error Correction</a:t>
            </a:r>
          </a:p>
        </p:txBody>
      </p:sp>
      <p:sp>
        <p:nvSpPr>
          <p:cNvPr id="14" name="RedBox">
            <a:extLst>
              <a:ext uri="{FF2B5EF4-FFF2-40B4-BE49-F238E27FC236}">
                <a16:creationId xmlns:a16="http://schemas.microsoft.com/office/drawing/2014/main" id="{855D4427-8FC2-9F4E-8BEC-038BB897AE06}"/>
              </a:ext>
            </a:extLst>
          </p:cNvPr>
          <p:cNvSpPr/>
          <p:nvPr/>
        </p:nvSpPr>
        <p:spPr>
          <a:xfrm>
            <a:off x="381000" y="253047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Power, Performance</a:t>
            </a:r>
          </a:p>
        </p:txBody>
      </p:sp>
      <p:sp>
        <p:nvSpPr>
          <p:cNvPr id="249864" name="TextBox 14">
            <a:extLst>
              <a:ext uri="{FF2B5EF4-FFF2-40B4-BE49-F238E27FC236}">
                <a16:creationId xmlns:a16="http://schemas.microsoft.com/office/drawing/2014/main" id="{965896E1-6440-AB40-818F-AFB20B1A07F1}"/>
              </a:ext>
            </a:extLst>
          </p:cNvPr>
          <p:cNvSpPr txBox="1">
            <a:spLocks noChangeArrowheads="1"/>
          </p:cNvSpPr>
          <p:nvPr/>
        </p:nvSpPr>
        <p:spPr bwMode="auto">
          <a:xfrm>
            <a:off x="381000" y="253047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Refresh frequently</a:t>
            </a:r>
          </a:p>
        </p:txBody>
      </p:sp>
      <p:sp>
        <p:nvSpPr>
          <p:cNvPr id="16" name="RedBox">
            <a:extLst>
              <a:ext uri="{FF2B5EF4-FFF2-40B4-BE49-F238E27FC236}">
                <a16:creationId xmlns:a16="http://schemas.microsoft.com/office/drawing/2014/main" id="{B64F07B4-3892-4943-BF6F-ECCE0796F634}"/>
              </a:ext>
            </a:extLst>
          </p:cNvPr>
          <p:cNvSpPr/>
          <p:nvPr/>
        </p:nvSpPr>
        <p:spPr>
          <a:xfrm>
            <a:off x="381000" y="5153025"/>
            <a:ext cx="8382000" cy="914400"/>
          </a:xfrm>
          <a:prstGeom prst="round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a:ea typeface="+mn-ea"/>
                <a:cs typeface="+mn-cs"/>
              </a:rPr>
              <a:t>Cost, Power, Complexity</a:t>
            </a:r>
          </a:p>
        </p:txBody>
      </p:sp>
      <p:sp>
        <p:nvSpPr>
          <p:cNvPr id="249866" name="TextBox 16">
            <a:extLst>
              <a:ext uri="{FF2B5EF4-FFF2-40B4-BE49-F238E27FC236}">
                <a16:creationId xmlns:a16="http://schemas.microsoft.com/office/drawing/2014/main" id="{BAA098A7-9B5C-2846-BC4C-72D4B71A2C12}"/>
              </a:ext>
            </a:extLst>
          </p:cNvPr>
          <p:cNvSpPr txBox="1">
            <a:spLocks noChangeArrowheads="1"/>
          </p:cNvSpPr>
          <p:nvPr/>
        </p:nvSpPr>
        <p:spPr bwMode="auto">
          <a:xfrm>
            <a:off x="381000" y="5153025"/>
            <a:ext cx="419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82575" indent="-282575">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282575" marR="0" lvl="0" indent="-2825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3200" b="0" i="0" u="none" strike="noStrike" kern="1200" cap="none" spc="0" normalizeH="0" baseline="0" noProof="0">
                <a:ln>
                  <a:noFill/>
                </a:ln>
                <a:solidFill>
                  <a:srgbClr val="000000"/>
                </a:solidFill>
                <a:effectLst/>
                <a:uLnTx/>
                <a:uFillTx/>
                <a:latin typeface="Calibri Light" panose="020F0302020204030204" pitchFamily="34" charset="0"/>
                <a:ea typeface="ＭＳ Ｐゴシック" panose="020B0600070205080204" pitchFamily="34" charset="-128"/>
                <a:cs typeface="+mn-cs"/>
              </a:rPr>
              <a:t>Access counters </a:t>
            </a:r>
          </a:p>
        </p:txBody>
      </p:sp>
    </p:spTree>
    <p:extLst>
      <p:ext uri="{BB962C8B-B14F-4D97-AF65-F5344CB8AC3E}">
        <p14:creationId xmlns:p14="http://schemas.microsoft.com/office/powerpoint/2010/main" val="213901350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4"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Title 1">
            <a:extLst>
              <a:ext uri="{FF2B5EF4-FFF2-40B4-BE49-F238E27FC236}">
                <a16:creationId xmlns:a16="http://schemas.microsoft.com/office/drawing/2014/main" id="{195CB919-B378-E546-9A38-9569E67056C9}"/>
              </a:ext>
            </a:extLst>
          </p:cNvPr>
          <p:cNvSpPr>
            <a:spLocks noGrp="1" noChangeArrowheads="1"/>
          </p:cNvSpPr>
          <p:nvPr>
            <p:ph type="title"/>
          </p:nvPr>
        </p:nvSpPr>
        <p:spPr/>
        <p:txBody>
          <a:bodyPr/>
          <a:lstStyle/>
          <a:p>
            <a:r>
              <a:rPr lang="en-US" altLang="en-US">
                <a:ea typeface="ＭＳ Ｐゴシック" panose="020B0600070205080204" pitchFamily="34" charset="-128"/>
              </a:rPr>
              <a:t>Apple’s Security Patch for RowHammer</a:t>
            </a:r>
          </a:p>
        </p:txBody>
      </p:sp>
      <p:sp>
        <p:nvSpPr>
          <p:cNvPr id="391170" name="Content Placeholder 2">
            <a:extLst>
              <a:ext uri="{FF2B5EF4-FFF2-40B4-BE49-F238E27FC236}">
                <a16:creationId xmlns:a16="http://schemas.microsoft.com/office/drawing/2014/main" id="{199D0BDA-5CC9-274C-84AB-6F037114D43E}"/>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hlinkClick r:id="rId2"/>
              </a:rPr>
              <a:t>https://support.apple.com/en-gb/HT204934</a:t>
            </a:r>
            <a:r>
              <a:rPr lang="en-US" altLang="en-US">
                <a:ea typeface="ＭＳ Ｐゴシック" panose="020B0600070205080204" pitchFamily="34" charset="-128"/>
              </a:rPr>
              <a:t> </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pic>
        <p:nvPicPr>
          <p:cNvPr id="391171" name="Picture 4">
            <a:extLst>
              <a:ext uri="{FF2B5EF4-FFF2-40B4-BE49-F238E27FC236}">
                <a16:creationId xmlns:a16="http://schemas.microsoft.com/office/drawing/2014/main" id="{06ED84D4-6033-0D41-8905-30C373F43B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9144000" cy="317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5">
            <a:extLst>
              <a:ext uri="{FF2B5EF4-FFF2-40B4-BE49-F238E27FC236}">
                <a16:creationId xmlns:a16="http://schemas.microsoft.com/office/drawing/2014/main" id="{A9AF35E3-7E50-FB42-844E-191BFE0D6D22}"/>
              </a:ext>
            </a:extLst>
          </p:cNvPr>
          <p:cNvSpPr>
            <a:spLocks noChangeArrowheads="1"/>
          </p:cNvSpPr>
          <p:nvPr/>
        </p:nvSpPr>
        <p:spPr bwMode="auto">
          <a:xfrm>
            <a:off x="2916238" y="3716338"/>
            <a:ext cx="5616575" cy="360362"/>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pitchFamily="-107" charset="0"/>
              <a:ea typeface="Arial" pitchFamily="-107" charset="0"/>
              <a:cs typeface="Arial" pitchFamily="-107" charset="0"/>
            </a:endParaRPr>
          </a:p>
        </p:txBody>
      </p:sp>
      <p:sp>
        <p:nvSpPr>
          <p:cNvPr id="4" name="TextBox 3">
            <a:extLst>
              <a:ext uri="{FF2B5EF4-FFF2-40B4-BE49-F238E27FC236}">
                <a16:creationId xmlns:a16="http://schemas.microsoft.com/office/drawing/2014/main" id="{E9CEDC20-D2BB-1747-B12F-B549B8CD65D4}"/>
              </a:ext>
            </a:extLst>
          </p:cNvPr>
          <p:cNvSpPr txBox="1"/>
          <p:nvPr/>
        </p:nvSpPr>
        <p:spPr>
          <a:xfrm>
            <a:off x="1474788" y="5805488"/>
            <a:ext cx="6450012" cy="36988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HP, Lenovo, and many other vendors released similar patches</a:t>
            </a:r>
          </a:p>
        </p:txBody>
      </p:sp>
    </p:spTree>
    <p:extLst>
      <p:ext uri="{BB962C8B-B14F-4D97-AF65-F5344CB8AC3E}">
        <p14:creationId xmlns:p14="http://schemas.microsoft.com/office/powerpoint/2010/main" val="1873512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2" name="Content Placeholder 2">
            <a:extLst>
              <a:ext uri="{FF2B5EF4-FFF2-40B4-BE49-F238E27FC236}">
                <a16:creationId xmlns:a16="http://schemas.microsoft.com/office/drawing/2014/main" id="{B520467A-BB19-B040-A283-2F5368EE137D}"/>
              </a:ext>
            </a:extLst>
          </p:cNvPr>
          <p:cNvSpPr txBox="1">
            <a:spLocks/>
          </p:cNvSpPr>
          <p:nvPr/>
        </p:nvSpPr>
        <p:spPr bwMode="auto">
          <a:xfrm>
            <a:off x="228600" y="996950"/>
            <a:ext cx="8610600" cy="603250"/>
          </a:xfrm>
          <a:prstGeom prst="rect">
            <a:avLst/>
          </a:prstGeom>
          <a:noFill/>
          <a:ln>
            <a:noFill/>
          </a:ln>
          <a:extLst>
            <a:ext uri="{909E8E84-426E-40dd-AFC4-6F175D3DCCD1}"/>
            <a:ext uri="{91240B29-F687-4f45-9708-019B960494DF}"/>
            <a:ext uri="{FAA26D3D-D897-4be2-8F04-BA451C77F1D7}"/>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r>
              <a:rPr kumimoji="0" lang="en-US" sz="2400" b="0" i="0" u="none" strike="noStrike" kern="1200" cap="none" spc="0" normalizeH="0" baseline="0" noProof="0" dirty="0">
                <a:ln>
                  <a:noFill/>
                </a:ln>
                <a:solidFill>
                  <a:srgbClr val="000000"/>
                </a:solidFill>
                <a:effectLst/>
                <a:uLnTx/>
                <a:uFillTx/>
                <a:latin typeface="Tahoma" charset="0"/>
                <a:ea typeface="ＭＳ Ｐゴシック" charset="0"/>
              </a:rPr>
              <a:t>A user-centric view: computer designed for users</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r>
              <a:rPr kumimoji="0" lang="en-US" sz="2400" b="0" i="0" u="none" strike="noStrike" kern="1200" cap="none" spc="0" normalizeH="0" baseline="0" noProof="0" dirty="0">
                <a:ln>
                  <a:noFill/>
                </a:ln>
                <a:solidFill>
                  <a:srgbClr val="000000"/>
                </a:solidFill>
                <a:effectLst/>
                <a:uLnTx/>
                <a:uFillTx/>
                <a:latin typeface="Tahoma" charset="0"/>
                <a:ea typeface="ＭＳ Ｐゴシック" charset="0"/>
              </a:rPr>
              <a:t>The entire stack should be optimized for user</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charset="0"/>
              <a:buChar char="n"/>
              <a:tabLst/>
              <a:defRPr/>
            </a:pPr>
            <a:endParaRPr kumimoji="0" lang="en-US" sz="2400" b="0" i="0" u="none" strike="noStrike" kern="1200" cap="none" spc="0" normalizeH="0" baseline="0" noProof="0" dirty="0">
              <a:ln>
                <a:noFill/>
              </a:ln>
              <a:solidFill>
                <a:srgbClr val="000000"/>
              </a:solidFill>
              <a:effectLst/>
              <a:uLnTx/>
              <a:uFillTx/>
              <a:latin typeface="Tahoma" charset="0"/>
              <a:ea typeface="ＭＳ Ｐゴシック" charset="0"/>
            </a:endParaRPr>
          </a:p>
        </p:txBody>
      </p:sp>
      <p:sp>
        <p:nvSpPr>
          <p:cNvPr id="193538" name="Title 1">
            <a:extLst>
              <a:ext uri="{FF2B5EF4-FFF2-40B4-BE49-F238E27FC236}">
                <a16:creationId xmlns:a16="http://schemas.microsoft.com/office/drawing/2014/main" id="{1CDD671C-6DE2-C642-B503-1B9B34A2B601}"/>
              </a:ext>
            </a:extLst>
          </p:cNvPr>
          <p:cNvSpPr>
            <a:spLocks noGrp="1" noChangeArrowheads="1"/>
          </p:cNvSpPr>
          <p:nvPr>
            <p:ph type="title"/>
          </p:nvPr>
        </p:nvSpPr>
        <p:spPr/>
        <p:txBody>
          <a:bodyPr/>
          <a:lstStyle/>
          <a:p>
            <a:r>
              <a:rPr lang="en-US" altLang="en-US">
                <a:ea typeface="ＭＳ Ｐゴシック" panose="020B0600070205080204" pitchFamily="34" charset="-128"/>
              </a:rPr>
              <a:t>Levels of Transformation, Revisited</a:t>
            </a:r>
          </a:p>
        </p:txBody>
      </p:sp>
      <p:sp>
        <p:nvSpPr>
          <p:cNvPr id="193539" name="Slide Number Placeholder 3">
            <a:extLst>
              <a:ext uri="{FF2B5EF4-FFF2-40B4-BE49-F238E27FC236}">
                <a16:creationId xmlns:a16="http://schemas.microsoft.com/office/drawing/2014/main" id="{0A9B2BAC-3647-3B4D-834A-F5CBF3CB2EC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8CF3B0C-B25A-A747-9AB2-C24ADCDE4FD0}"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43011" name="Text Box 17">
            <a:extLst>
              <a:ext uri="{FF2B5EF4-FFF2-40B4-BE49-F238E27FC236}">
                <a16:creationId xmlns:a16="http://schemas.microsoft.com/office/drawing/2014/main" id="{BBE83B90-6566-AB4D-915D-20F9E673428E}"/>
              </a:ext>
            </a:extLst>
          </p:cNvPr>
          <p:cNvSpPr txBox="1">
            <a:spLocks noChangeArrowheads="1"/>
          </p:cNvSpPr>
          <p:nvPr/>
        </p:nvSpPr>
        <p:spPr bwMode="auto">
          <a:xfrm>
            <a:off x="3711575" y="4221163"/>
            <a:ext cx="2041525" cy="366712"/>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43012" name="Text Box 18">
            <a:extLst>
              <a:ext uri="{FF2B5EF4-FFF2-40B4-BE49-F238E27FC236}">
                <a16:creationId xmlns:a16="http://schemas.microsoft.com/office/drawing/2014/main" id="{BEC86955-3018-1446-8159-9B0E0C8A632F}"/>
              </a:ext>
            </a:extLst>
          </p:cNvPr>
          <p:cNvSpPr txBox="1">
            <a:spLocks noChangeAspect="1" noChangeArrowheads="1"/>
          </p:cNvSpPr>
          <p:nvPr/>
        </p:nvSpPr>
        <p:spPr bwMode="auto">
          <a:xfrm>
            <a:off x="3711575" y="3848100"/>
            <a:ext cx="2041525" cy="368300"/>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a:t>
            </a:r>
          </a:p>
        </p:txBody>
      </p:sp>
      <p:sp>
        <p:nvSpPr>
          <p:cNvPr id="43013" name="Text Box 19">
            <a:extLst>
              <a:ext uri="{FF2B5EF4-FFF2-40B4-BE49-F238E27FC236}">
                <a16:creationId xmlns:a16="http://schemas.microsoft.com/office/drawing/2014/main" id="{C20D632E-72ED-DE4B-8CFD-2AFF2AF45184}"/>
              </a:ext>
            </a:extLst>
          </p:cNvPr>
          <p:cNvSpPr txBox="1">
            <a:spLocks noChangeAspect="1" noChangeArrowheads="1"/>
          </p:cNvSpPr>
          <p:nvPr/>
        </p:nvSpPr>
        <p:spPr bwMode="auto">
          <a:xfrm>
            <a:off x="2971800" y="2263775"/>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43014" name="Text Box 20">
            <a:extLst>
              <a:ext uri="{FF2B5EF4-FFF2-40B4-BE49-F238E27FC236}">
                <a16:creationId xmlns:a16="http://schemas.microsoft.com/office/drawing/2014/main" id="{F34FB31D-A650-BC4D-B56E-EFEEC4328F93}"/>
              </a:ext>
            </a:extLst>
          </p:cNvPr>
          <p:cNvSpPr txBox="1">
            <a:spLocks noChangeAspect="1" noChangeArrowheads="1"/>
          </p:cNvSpPr>
          <p:nvPr/>
        </p:nvSpPr>
        <p:spPr bwMode="auto">
          <a:xfrm>
            <a:off x="2971800" y="18923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43015" name="Text Box 21">
            <a:extLst>
              <a:ext uri="{FF2B5EF4-FFF2-40B4-BE49-F238E27FC236}">
                <a16:creationId xmlns:a16="http://schemas.microsoft.com/office/drawing/2014/main" id="{595BDBF2-BD68-ED42-97F3-7E6D374EB941}"/>
              </a:ext>
            </a:extLst>
          </p:cNvPr>
          <p:cNvSpPr txBox="1">
            <a:spLocks noChangeAspect="1" noChangeArrowheads="1"/>
          </p:cNvSpPr>
          <p:nvPr/>
        </p:nvSpPr>
        <p:spPr bwMode="auto">
          <a:xfrm>
            <a:off x="2971800" y="1524000"/>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43016" name="Text Box 24">
            <a:extLst>
              <a:ext uri="{FF2B5EF4-FFF2-40B4-BE49-F238E27FC236}">
                <a16:creationId xmlns:a16="http://schemas.microsoft.com/office/drawing/2014/main" id="{52370666-BD56-6D41-8C55-5B9BF62F5EE3}"/>
              </a:ext>
            </a:extLst>
          </p:cNvPr>
          <p:cNvSpPr txBox="1">
            <a:spLocks noChangeAspect="1" noChangeArrowheads="1"/>
          </p:cNvSpPr>
          <p:nvPr/>
        </p:nvSpPr>
        <p:spPr bwMode="auto">
          <a:xfrm>
            <a:off x="3711575" y="3178175"/>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43017" name="Text Box 25">
            <a:extLst>
              <a:ext uri="{FF2B5EF4-FFF2-40B4-BE49-F238E27FC236}">
                <a16:creationId xmlns:a16="http://schemas.microsoft.com/office/drawing/2014/main" id="{5A70B305-B318-5A4D-BC5D-25D62BD6F7E6}"/>
              </a:ext>
            </a:extLst>
          </p:cNvPr>
          <p:cNvSpPr txBox="1">
            <a:spLocks noChangeAspect="1" noChangeArrowheads="1"/>
          </p:cNvSpPr>
          <p:nvPr/>
        </p:nvSpPr>
        <p:spPr bwMode="auto">
          <a:xfrm>
            <a:off x="6553200" y="2252663"/>
            <a:ext cx="727075" cy="338137"/>
          </a:xfrm>
          <a:prstGeom prst="rect">
            <a:avLst/>
          </a:prstGeom>
          <a:solidFill>
            <a:srgbClr val="FF00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User</a:t>
            </a:r>
          </a:p>
        </p:txBody>
      </p:sp>
      <p:sp>
        <p:nvSpPr>
          <p:cNvPr id="43018" name="Line 26">
            <a:extLst>
              <a:ext uri="{FF2B5EF4-FFF2-40B4-BE49-F238E27FC236}">
                <a16:creationId xmlns:a16="http://schemas.microsoft.com/office/drawing/2014/main" id="{BFC2FBCB-78C7-9444-9472-F51ECB322C11}"/>
              </a:ext>
            </a:extLst>
          </p:cNvPr>
          <p:cNvSpPr>
            <a:spLocks noChangeShapeType="1"/>
          </p:cNvSpPr>
          <p:nvPr/>
        </p:nvSpPr>
        <p:spPr bwMode="auto">
          <a:xfrm>
            <a:off x="3940175" y="2632075"/>
            <a:ext cx="361950" cy="561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019" name="Line 27">
            <a:extLst>
              <a:ext uri="{FF2B5EF4-FFF2-40B4-BE49-F238E27FC236}">
                <a16:creationId xmlns:a16="http://schemas.microsoft.com/office/drawing/2014/main" id="{741A4BDE-3E40-884A-8789-383CC23AF107}"/>
              </a:ext>
            </a:extLst>
          </p:cNvPr>
          <p:cNvSpPr>
            <a:spLocks noChangeShapeType="1"/>
          </p:cNvSpPr>
          <p:nvPr/>
        </p:nvSpPr>
        <p:spPr bwMode="auto">
          <a:xfrm flipH="1" flipV="1">
            <a:off x="5027613" y="2430463"/>
            <a:ext cx="1525587" cy="79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3020" name="Line 28">
            <a:extLst>
              <a:ext uri="{FF2B5EF4-FFF2-40B4-BE49-F238E27FC236}">
                <a16:creationId xmlns:a16="http://schemas.microsoft.com/office/drawing/2014/main" id="{CB968580-1D41-8A4A-8B1C-CBA04BF9AAC0}"/>
              </a:ext>
            </a:extLst>
          </p:cNvPr>
          <p:cNvSpPr>
            <a:spLocks noChangeShapeType="1"/>
          </p:cNvSpPr>
          <p:nvPr/>
        </p:nvSpPr>
        <p:spPr bwMode="auto">
          <a:xfrm flipH="1">
            <a:off x="5268913" y="2590800"/>
            <a:ext cx="1284287" cy="60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43021" name="Straight Arrow Connector 25">
            <a:extLst>
              <a:ext uri="{FF2B5EF4-FFF2-40B4-BE49-F238E27FC236}">
                <a16:creationId xmlns:a16="http://schemas.microsoft.com/office/drawing/2014/main" id="{D7F6658E-E95C-284A-989C-E2D9E7AFACED}"/>
              </a:ext>
            </a:extLst>
          </p:cNvPr>
          <p:cNvCxnSpPr>
            <a:cxnSpLocks noChangeShapeType="1"/>
          </p:cNvCxnSpPr>
          <p:nvPr/>
        </p:nvCxnSpPr>
        <p:spPr bwMode="auto">
          <a:xfrm flipH="1" flipV="1">
            <a:off x="5013325" y="1708150"/>
            <a:ext cx="1539875" cy="5778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0" name="Text Box 22">
            <a:extLst>
              <a:ext uri="{FF2B5EF4-FFF2-40B4-BE49-F238E27FC236}">
                <a16:creationId xmlns:a16="http://schemas.microsoft.com/office/drawing/2014/main" id="{737B085E-0288-B942-B1B3-7665C61CCF40}"/>
              </a:ext>
            </a:extLst>
          </p:cNvPr>
          <p:cNvSpPr txBox="1">
            <a:spLocks noChangeAspect="1" noChangeArrowheads="1"/>
          </p:cNvSpPr>
          <p:nvPr/>
        </p:nvSpPr>
        <p:spPr bwMode="auto">
          <a:xfrm>
            <a:off x="3711575" y="4586288"/>
            <a:ext cx="2039938" cy="373062"/>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43024" name="Text Box 23">
            <a:extLst>
              <a:ext uri="{FF2B5EF4-FFF2-40B4-BE49-F238E27FC236}">
                <a16:creationId xmlns:a16="http://schemas.microsoft.com/office/drawing/2014/main" id="{F81917DE-A9C9-184D-A2D1-1AB97A91D2BD}"/>
              </a:ext>
            </a:extLst>
          </p:cNvPr>
          <p:cNvSpPr txBox="1">
            <a:spLocks noChangeAspect="1" noChangeArrowheads="1"/>
          </p:cNvSpPr>
          <p:nvPr/>
        </p:nvSpPr>
        <p:spPr bwMode="auto">
          <a:xfrm>
            <a:off x="3711575" y="4957763"/>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43025" name="Text Box 23">
            <a:extLst>
              <a:ext uri="{FF2B5EF4-FFF2-40B4-BE49-F238E27FC236}">
                <a16:creationId xmlns:a16="http://schemas.microsoft.com/office/drawing/2014/main" id="{7B0AE85F-FC72-9C4C-92B4-6CE82C0EABD4}"/>
              </a:ext>
            </a:extLst>
          </p:cNvPr>
          <p:cNvSpPr txBox="1">
            <a:spLocks noChangeAspect="1" noChangeArrowheads="1"/>
          </p:cNvSpPr>
          <p:nvPr/>
        </p:nvSpPr>
        <p:spPr bwMode="auto">
          <a:xfrm>
            <a:off x="3713163" y="5313363"/>
            <a:ext cx="2043112" cy="366712"/>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25" name="Rounded Rectangle 24">
            <a:extLst>
              <a:ext uri="{FF2B5EF4-FFF2-40B4-BE49-F238E27FC236}">
                <a16:creationId xmlns:a16="http://schemas.microsoft.com/office/drawing/2014/main" id="{9642BB36-9E3E-F54E-9421-2998FD0D960B}"/>
              </a:ext>
            </a:extLst>
          </p:cNvPr>
          <p:cNvSpPr>
            <a:spLocks noChangeArrowheads="1"/>
          </p:cNvSpPr>
          <p:nvPr/>
        </p:nvSpPr>
        <p:spPr bwMode="auto">
          <a:xfrm rot="5400000">
            <a:off x="4130675" y="3244850"/>
            <a:ext cx="118745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 name="Line 28">
            <a:extLst>
              <a:ext uri="{FF2B5EF4-FFF2-40B4-BE49-F238E27FC236}">
                <a16:creationId xmlns:a16="http://schemas.microsoft.com/office/drawing/2014/main" id="{AEA31242-5083-3140-A966-7B86D773F8A6}"/>
              </a:ext>
            </a:extLst>
          </p:cNvPr>
          <p:cNvSpPr>
            <a:spLocks noChangeShapeType="1"/>
          </p:cNvSpPr>
          <p:nvPr/>
        </p:nvSpPr>
        <p:spPr bwMode="auto">
          <a:xfrm flipH="1">
            <a:off x="5791200" y="2590800"/>
            <a:ext cx="1208088" cy="1447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2" name="Line 28">
            <a:extLst>
              <a:ext uri="{FF2B5EF4-FFF2-40B4-BE49-F238E27FC236}">
                <a16:creationId xmlns:a16="http://schemas.microsoft.com/office/drawing/2014/main" id="{727AF3E1-66CB-8B48-B651-C1C7A4D348BD}"/>
              </a:ext>
            </a:extLst>
          </p:cNvPr>
          <p:cNvSpPr>
            <a:spLocks noChangeShapeType="1"/>
          </p:cNvSpPr>
          <p:nvPr/>
        </p:nvSpPr>
        <p:spPr bwMode="auto">
          <a:xfrm flipH="1">
            <a:off x="5791200" y="2590800"/>
            <a:ext cx="12192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3" name="Line 27">
            <a:extLst>
              <a:ext uri="{FF2B5EF4-FFF2-40B4-BE49-F238E27FC236}">
                <a16:creationId xmlns:a16="http://schemas.microsoft.com/office/drawing/2014/main" id="{EB3EEF0E-C38F-454C-9DD3-D741079320B4}"/>
              </a:ext>
            </a:extLst>
          </p:cNvPr>
          <p:cNvSpPr>
            <a:spLocks noChangeShapeType="1"/>
          </p:cNvSpPr>
          <p:nvPr/>
        </p:nvSpPr>
        <p:spPr bwMode="auto">
          <a:xfrm flipH="1" flipV="1">
            <a:off x="5029200" y="2133600"/>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3745393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0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0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0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0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0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0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0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0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0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0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0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02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022">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0" animBg="1"/>
      <p:bldP spid="43013" grpId="0" animBg="1"/>
      <p:bldP spid="43014" grpId="0" animBg="1"/>
      <p:bldP spid="43015" grpId="0" animBg="1"/>
      <p:bldP spid="43016" grpId="0" animBg="1"/>
      <p:bldP spid="43017" grpId="0" animBg="1"/>
      <p:bldP spid="20" grpId="0" animBg="1"/>
      <p:bldP spid="43024" grpId="0" animBg="1"/>
      <p:bldP spid="43025" grpId="0" animBg="1"/>
      <p:bldP spid="2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a:extLst>
              <a:ext uri="{FF2B5EF4-FFF2-40B4-BE49-F238E27FC236}">
                <a16:creationId xmlns:a16="http://schemas.microsoft.com/office/drawing/2014/main" id="{99A55F89-9A37-B641-B69C-76D31F70E941}"/>
              </a:ext>
            </a:extLst>
          </p:cNvPr>
          <p:cNvSpPr>
            <a:spLocks noGrp="1"/>
          </p:cNvSpPr>
          <p:nvPr>
            <p:ph type="title"/>
          </p:nvPr>
        </p:nvSpPr>
        <p:spPr>
          <a:xfrm>
            <a:off x="381000" y="152400"/>
            <a:ext cx="8382000" cy="762000"/>
          </a:xfrm>
        </p:spPr>
        <p:txBody>
          <a:bodyPr/>
          <a:lstStyle/>
          <a:p>
            <a:pPr eaLnBrk="1" hangingPunct="1"/>
            <a:r>
              <a:rPr lang="en-US" altLang="en-US">
                <a:ea typeface="ＭＳ Ｐゴシック" panose="020B0600070205080204" pitchFamily="34" charset="-128"/>
              </a:rPr>
              <a:t>A Cheaper Solution</a:t>
            </a:r>
          </a:p>
        </p:txBody>
      </p:sp>
      <p:sp>
        <p:nvSpPr>
          <p:cNvPr id="3" name="Content Placeholder 2">
            <a:extLst>
              <a:ext uri="{FF2B5EF4-FFF2-40B4-BE49-F238E27FC236}">
                <a16:creationId xmlns:a16="http://schemas.microsoft.com/office/drawing/2014/main" id="{CEA42B16-C010-D847-9CF8-E2C294810D37}"/>
              </a:ext>
            </a:extLst>
          </p:cNvPr>
          <p:cNvSpPr>
            <a:spLocks noGrp="1"/>
          </p:cNvSpPr>
          <p:nvPr>
            <p:ph idx="1"/>
          </p:nvPr>
        </p:nvSpPr>
        <p:spPr/>
        <p:txBody>
          <a:bodyPr/>
          <a:lstStyle/>
          <a:p>
            <a:pPr eaLnBrk="1" hangingPunct="1">
              <a:lnSpc>
                <a:spcPct val="100000"/>
              </a:lnSpc>
              <a:defRPr/>
            </a:pPr>
            <a:r>
              <a:rPr lang="en-US" altLang="en-US" b="1">
                <a:solidFill>
                  <a:schemeClr val="tx2"/>
                </a:solidFill>
                <a:ea typeface="ＭＳ Ｐゴシック" panose="020B0600070205080204" pitchFamily="34" charset="-128"/>
              </a:rPr>
              <a:t>PARA: </a:t>
            </a:r>
            <a:r>
              <a:rPr lang="en-US" altLang="en-US" sz="3200" i="1" u="sng">
                <a:solidFill>
                  <a:schemeClr val="tx2"/>
                </a:solidFill>
                <a:ea typeface="ＭＳ Ｐゴシック" panose="020B0600070205080204" pitchFamily="34" charset="-128"/>
              </a:rPr>
              <a:t>P</a:t>
            </a:r>
            <a:r>
              <a:rPr lang="en-US" altLang="en-US" sz="3200" i="1">
                <a:solidFill>
                  <a:schemeClr val="tx2"/>
                </a:solidFill>
                <a:ea typeface="ＭＳ Ｐゴシック" panose="020B0600070205080204" pitchFamily="34" charset="-128"/>
              </a:rPr>
              <a:t>robabilistic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djacent </a:t>
            </a:r>
            <a:r>
              <a:rPr lang="en-US" altLang="en-US" sz="3200" i="1" u="sng">
                <a:solidFill>
                  <a:schemeClr val="tx2"/>
                </a:solidFill>
                <a:ea typeface="ＭＳ Ｐゴシック" panose="020B0600070205080204" pitchFamily="34" charset="-128"/>
              </a:rPr>
              <a:t>R</a:t>
            </a:r>
            <a:r>
              <a:rPr lang="en-US" altLang="en-US" sz="3200" i="1">
                <a:solidFill>
                  <a:schemeClr val="tx2"/>
                </a:solidFill>
                <a:ea typeface="ＭＳ Ｐゴシック" panose="020B0600070205080204" pitchFamily="34" charset="-128"/>
              </a:rPr>
              <a:t>ow </a:t>
            </a:r>
            <a:r>
              <a:rPr lang="en-US" altLang="en-US" sz="3200" i="1" u="sng">
                <a:solidFill>
                  <a:schemeClr val="tx2"/>
                </a:solidFill>
                <a:ea typeface="ＭＳ Ｐゴシック" panose="020B0600070205080204" pitchFamily="34" charset="-128"/>
              </a:rPr>
              <a:t>A</a:t>
            </a:r>
            <a:r>
              <a:rPr lang="en-US" altLang="en-US" sz="3200" i="1">
                <a:solidFill>
                  <a:schemeClr val="tx2"/>
                </a:solidFill>
                <a:ea typeface="ＭＳ Ｐゴシック" panose="020B0600070205080204" pitchFamily="34" charset="-128"/>
              </a:rPr>
              <a:t>ctivation</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Key Idea</a:t>
            </a:r>
            <a:endParaRPr lang="en-US" altLang="en-US" sz="3200" i="1">
              <a:solidFill>
                <a:schemeClr val="tx2"/>
              </a:solidFill>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After closing a row, we activate (i.e., refresh) one of its neighbors with a low probability: </a:t>
            </a:r>
            <a:r>
              <a:rPr lang="en-US" altLang="en-US" sz="2600">
                <a:solidFill>
                  <a:srgbClr val="FF0000"/>
                </a:solidFill>
                <a:latin typeface="Cambria Math" panose="02040503050406030204" pitchFamily="18" charset="0"/>
                <a:ea typeface="ＭＳ Ｐゴシック" panose="020B0600070205080204" pitchFamily="34" charset="-128"/>
              </a:rPr>
              <a:t>p = 0.005</a:t>
            </a:r>
          </a:p>
          <a:p>
            <a:pPr eaLnBrk="1" hangingPunct="1">
              <a:lnSpc>
                <a:spcPct val="100000"/>
              </a:lnSpc>
              <a:defRPr/>
            </a:pPr>
            <a:endParaRPr lang="en-US" altLang="en-US" sz="600" b="1">
              <a:solidFill>
                <a:schemeClr val="tx2"/>
              </a:solidFill>
              <a:ea typeface="ＭＳ Ｐゴシック" panose="020B0600070205080204" pitchFamily="34" charset="-128"/>
            </a:endParaRPr>
          </a:p>
          <a:p>
            <a:pPr eaLnBrk="1" hangingPunct="1">
              <a:lnSpc>
                <a:spcPct val="100000"/>
              </a:lnSpc>
              <a:defRPr/>
            </a:pPr>
            <a:r>
              <a:rPr lang="en-US" altLang="en-US" b="1">
                <a:solidFill>
                  <a:schemeClr val="tx2"/>
                </a:solidFill>
                <a:ea typeface="ＭＳ Ｐゴシック" panose="020B0600070205080204" pitchFamily="34" charset="-128"/>
              </a:rPr>
              <a:t>Reliability Guarantee</a:t>
            </a:r>
            <a:endParaRPr lang="en-US" altLang="en-US" sz="3200" i="1">
              <a:solidFill>
                <a:schemeClr val="tx2"/>
              </a:solidFill>
              <a:ea typeface="ＭＳ Ｐゴシック" panose="020B0600070205080204" pitchFamily="34" charset="-128"/>
            </a:endParaRPr>
          </a:p>
          <a:p>
            <a:pPr lvl="1" eaLnBrk="1" hangingPunct="1">
              <a:defRPr/>
            </a:pPr>
            <a:r>
              <a:rPr lang="en-US" altLang="en-US" sz="2800">
                <a:ea typeface="ＭＳ Ｐゴシック" panose="020B0600070205080204" pitchFamily="34" charset="-128"/>
              </a:rPr>
              <a:t>When </a:t>
            </a:r>
            <a:r>
              <a:rPr lang="en-US" altLang="en-US" sz="2600">
                <a:latin typeface="Cambria Math" panose="02040503050406030204" pitchFamily="18" charset="0"/>
                <a:ea typeface="ＭＳ Ｐゴシック" panose="020B0600070205080204" pitchFamily="34" charset="-128"/>
              </a:rPr>
              <a:t>p=0.005</a:t>
            </a:r>
            <a:r>
              <a:rPr lang="en-US" altLang="en-US" sz="2800">
                <a:ea typeface="ＭＳ Ｐゴシック" panose="020B0600070205080204" pitchFamily="34" charset="-128"/>
              </a:rPr>
              <a:t>, errors in one year: </a:t>
            </a:r>
            <a:r>
              <a:rPr lang="en-US" altLang="en-US" sz="2600">
                <a:solidFill>
                  <a:srgbClr val="FF0000"/>
                </a:solidFill>
                <a:latin typeface="Cambria Math" panose="02040503050406030204" pitchFamily="18" charset="0"/>
                <a:ea typeface="ＭＳ Ｐゴシック" panose="020B0600070205080204" pitchFamily="34" charset="-128"/>
              </a:rPr>
              <a:t>9.4×10</a:t>
            </a:r>
            <a:r>
              <a:rPr lang="en-US" altLang="en-US" sz="2600" baseline="30000">
                <a:solidFill>
                  <a:srgbClr val="FF0000"/>
                </a:solidFill>
                <a:latin typeface="Cambria Math" panose="02040503050406030204" pitchFamily="18" charset="0"/>
                <a:ea typeface="ＭＳ Ｐゴシック" panose="020B0600070205080204" pitchFamily="34" charset="-128"/>
              </a:rPr>
              <a:t>-14</a:t>
            </a:r>
            <a:endParaRPr lang="en-US" altLang="en-US" sz="2600">
              <a:solidFill>
                <a:srgbClr val="FF0000"/>
              </a:solidFill>
              <a:latin typeface="Cambria Math" panose="02040503050406030204" pitchFamily="18" charset="0"/>
              <a:ea typeface="ＭＳ Ｐゴシック" panose="020B0600070205080204" pitchFamily="34" charset="-128"/>
            </a:endParaRPr>
          </a:p>
          <a:p>
            <a:pPr lvl="1" eaLnBrk="1" hangingPunct="1">
              <a:lnSpc>
                <a:spcPct val="100000"/>
              </a:lnSpc>
              <a:defRPr/>
            </a:pPr>
            <a:r>
              <a:rPr lang="en-US" altLang="en-US" sz="2800">
                <a:ea typeface="ＭＳ Ｐゴシック" panose="020B0600070205080204" pitchFamily="34" charset="-128"/>
              </a:rPr>
              <a:t>By adjusting the value of </a:t>
            </a:r>
            <a:r>
              <a:rPr lang="en-US" altLang="en-US" sz="2600">
                <a:latin typeface="Cambria Math" panose="02040503050406030204" pitchFamily="18" charset="0"/>
                <a:ea typeface="ＭＳ Ｐゴシック" panose="020B0600070205080204" pitchFamily="34" charset="-128"/>
              </a:rPr>
              <a:t>p</a:t>
            </a:r>
            <a:r>
              <a:rPr lang="en-US" altLang="en-US" sz="2800">
                <a:ea typeface="ＭＳ Ｐゴシック" panose="020B0600070205080204" pitchFamily="34" charset="-128"/>
              </a:rPr>
              <a:t>, we can provide an arbitrarily strong protection against errors</a:t>
            </a:r>
          </a:p>
          <a:p>
            <a:pPr lvl="1" eaLnBrk="1" hangingPunct="1">
              <a:lnSpc>
                <a:spcPct val="100000"/>
              </a:lnSpc>
              <a:defRPr/>
            </a:pPr>
            <a:endParaRPr lang="en-US" altLang="en-US" sz="2800">
              <a:ea typeface="ＭＳ Ｐゴシック" panose="020B0600070205080204" pitchFamily="34" charset="-128"/>
            </a:endParaRPr>
          </a:p>
          <a:p>
            <a:pPr lvl="1" eaLnBrk="1" hangingPunct="1">
              <a:lnSpc>
                <a:spcPct val="100000"/>
              </a:lnSpc>
              <a:defRPr/>
            </a:pPr>
            <a:endParaRPr lang="en-US" altLang="en-US" sz="2800">
              <a:latin typeface="Cambria Math" panose="02040503050406030204" pitchFamily="18" charset="0"/>
              <a:ea typeface="ＭＳ Ｐゴシック" panose="020B0600070205080204" pitchFamily="34" charset="-128"/>
            </a:endParaRPr>
          </a:p>
          <a:p>
            <a:pPr lvl="1" eaLnBrk="1" hangingPunct="1">
              <a:lnSpc>
                <a:spcPct val="100000"/>
              </a:lnSpc>
              <a:defRPr/>
            </a:pPr>
            <a:endParaRPr lang="en-US" altLang="en-US" sz="2800">
              <a:ea typeface="ＭＳ Ｐゴシック" panose="020B0600070205080204" pitchFamily="34" charset="-128"/>
            </a:endParaRPr>
          </a:p>
        </p:txBody>
      </p:sp>
      <p:sp>
        <p:nvSpPr>
          <p:cNvPr id="251907" name="Slide Number Placeholder 4">
            <a:extLst>
              <a:ext uri="{FF2B5EF4-FFF2-40B4-BE49-F238E27FC236}">
                <a16:creationId xmlns:a16="http://schemas.microsoft.com/office/drawing/2014/main" id="{9F3560E2-59F9-9045-BB08-7993C0792560}"/>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F063ED-C274-0B4D-B466-BFD21ECF6BD5}" type="slidenum">
              <a:rPr kumimoji="0" lang="en-US" altLang="en-US" sz="2000" b="0" i="0" u="none" strike="noStrike" kern="1200" cap="none" spc="0" normalizeH="0" baseline="0" noProof="0" smtClean="0">
                <a:ln>
                  <a:noFill/>
                </a:ln>
                <a:solidFill>
                  <a:srgbClr val="898989"/>
                </a:solidFill>
                <a:effectLst/>
                <a:uLnTx/>
                <a:uFillTx/>
                <a:latin typeface="Cambria Math" panose="02040503050406030204"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2000" b="0" i="0" u="none" strike="noStrike" kern="1200" cap="none" spc="0" normalizeH="0" baseline="0" noProof="0">
              <a:ln>
                <a:noFill/>
              </a:ln>
              <a:solidFill>
                <a:srgbClr val="898989"/>
              </a:solidFill>
              <a:effectLst/>
              <a:uLnTx/>
              <a:uFillTx/>
              <a:latin typeface="Cambria Math" panose="02040503050406030204"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3426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Title 1">
            <a:extLst>
              <a:ext uri="{FF2B5EF4-FFF2-40B4-BE49-F238E27FC236}">
                <a16:creationId xmlns:a16="http://schemas.microsoft.com/office/drawing/2014/main" id="{880B4AA6-6CAF-4A4B-8B6A-BED72F666EA8}"/>
              </a:ext>
            </a:extLst>
          </p:cNvPr>
          <p:cNvSpPr>
            <a:spLocks noGrp="1" noChangeArrowheads="1"/>
          </p:cNvSpPr>
          <p:nvPr>
            <p:ph type="title"/>
          </p:nvPr>
        </p:nvSpPr>
        <p:spPr/>
        <p:txBody>
          <a:bodyPr/>
          <a:lstStyle/>
          <a:p>
            <a:r>
              <a:rPr lang="en-US" altLang="en-US">
                <a:ea typeface="ＭＳ Ｐゴシック" panose="020B0600070205080204" pitchFamily="34" charset="-128"/>
              </a:rPr>
              <a:t>Some Thoughts on RowHammer</a:t>
            </a:r>
          </a:p>
        </p:txBody>
      </p:sp>
      <p:sp>
        <p:nvSpPr>
          <p:cNvPr id="378882" name="Content Placeholder 2">
            <a:extLst>
              <a:ext uri="{FF2B5EF4-FFF2-40B4-BE49-F238E27FC236}">
                <a16:creationId xmlns:a16="http://schemas.microsoft.com/office/drawing/2014/main" id="{D002C117-86BC-7947-9DB8-FD66CA9F6E37}"/>
              </a:ext>
            </a:extLst>
          </p:cNvPr>
          <p:cNvSpPr>
            <a:spLocks noGrp="1"/>
          </p:cNvSpPr>
          <p:nvPr>
            <p:ph idx="1"/>
          </p:nvPr>
        </p:nvSpPr>
        <p:spPr>
          <a:xfrm>
            <a:off x="228600" y="996950"/>
            <a:ext cx="8610600" cy="5194300"/>
          </a:xfrm>
        </p:spPr>
        <p:txBody>
          <a:bodyPr/>
          <a:lstStyle/>
          <a:p>
            <a:pPr>
              <a:buFont typeface="Wingdings" charset="0"/>
              <a:buChar char="n"/>
              <a:defRPr/>
            </a:pPr>
            <a:r>
              <a:rPr lang="en-US" dirty="0">
                <a:solidFill>
                  <a:srgbClr val="0000FF"/>
                </a:solidFill>
                <a:ea typeface="ＭＳ Ｐゴシック" charset="0"/>
                <a:cs typeface="ＭＳ Ｐゴシック" charset="0"/>
              </a:rPr>
              <a:t>A simple hardware failure mechanism can create a widespread system security vulnerability</a:t>
            </a:r>
            <a:endParaRPr lang="en-US" dirty="0">
              <a:ea typeface="ＭＳ Ｐゴシック" charset="0"/>
              <a:cs typeface="ＭＳ Ｐゴシック" charset="0"/>
            </a:endParaRPr>
          </a:p>
          <a:p>
            <a:pPr>
              <a:buFont typeface="Wingdings" charset="0"/>
              <a:buChar char="n"/>
              <a:defRPr/>
            </a:pPr>
            <a:endParaRPr lang="en-US" dirty="0">
              <a:ea typeface="ＭＳ Ｐゴシック" charset="0"/>
              <a:cs typeface="ＭＳ Ｐゴシック" charset="0"/>
            </a:endParaRPr>
          </a:p>
          <a:p>
            <a:pPr>
              <a:buFont typeface="Wingdings" charset="0"/>
              <a:buChar char="n"/>
              <a:defRPr/>
            </a:pPr>
            <a:endParaRPr lang="en-US" dirty="0">
              <a:ea typeface="ＭＳ Ｐゴシック" charset="0"/>
              <a:cs typeface="ＭＳ Ｐゴシック" charset="0"/>
            </a:endParaRPr>
          </a:p>
          <a:p>
            <a:pPr>
              <a:buFont typeface="Wingdings" charset="0"/>
              <a:buChar char="n"/>
              <a:defRPr/>
            </a:pPr>
            <a:r>
              <a:rPr lang="en-US" dirty="0">
                <a:ea typeface="ＭＳ Ｐゴシック" charset="0"/>
                <a:cs typeface="ＭＳ Ｐゴシック" charset="0"/>
              </a:rPr>
              <a:t>How to find, exploit and fix the vulnerability requires a strong understanding across the transformation layers</a:t>
            </a:r>
          </a:p>
          <a:p>
            <a:pPr lvl="1">
              <a:buFont typeface="Wingdings" charset="0"/>
              <a:buChar char="q"/>
              <a:defRPr/>
            </a:pPr>
            <a:r>
              <a:rPr lang="en-US" dirty="0">
                <a:ea typeface="ＭＳ Ｐゴシック" charset="0"/>
                <a:cs typeface="ＭＳ Ｐゴシック" charset="0"/>
              </a:rPr>
              <a:t>And, a strong understanding of tools available to you</a:t>
            </a:r>
          </a:p>
          <a:p>
            <a:pPr marL="0" indent="0">
              <a:buFont typeface="Wingdings" charset="0"/>
              <a:buNone/>
              <a:defRPr/>
            </a:pPr>
            <a:endParaRPr lang="en-US" dirty="0">
              <a:ea typeface="ＭＳ Ｐゴシック" charset="0"/>
              <a:cs typeface="ＭＳ Ｐゴシック" charset="0"/>
            </a:endParaRPr>
          </a:p>
          <a:p>
            <a:pPr marL="0" indent="0">
              <a:buFont typeface="Wingdings" charset="0"/>
              <a:buNone/>
              <a:defRPr/>
            </a:pPr>
            <a:endParaRPr lang="en-US" dirty="0">
              <a:ea typeface="ＭＳ Ｐゴシック" charset="0"/>
              <a:cs typeface="ＭＳ Ｐゴシック" charset="0"/>
            </a:endParaRPr>
          </a:p>
          <a:p>
            <a:pPr>
              <a:buFont typeface="Wingdings" charset="0"/>
              <a:buChar char="n"/>
              <a:defRPr/>
            </a:pPr>
            <a:r>
              <a:rPr lang="en-US" dirty="0">
                <a:ea typeface="ＭＳ Ｐゴシック" charset="0"/>
                <a:cs typeface="ＭＳ Ｐゴシック" charset="0"/>
              </a:rPr>
              <a:t>Fixing needs to happen for two types of chips</a:t>
            </a:r>
          </a:p>
          <a:p>
            <a:pPr lvl="1">
              <a:buFont typeface="Wingdings" charset="0"/>
              <a:buChar char="q"/>
              <a:defRPr/>
            </a:pPr>
            <a:r>
              <a:rPr lang="en-US" dirty="0">
                <a:ea typeface="ＭＳ Ｐゴシック" charset="0"/>
                <a:cs typeface="ＭＳ Ｐゴシック" charset="0"/>
              </a:rPr>
              <a:t>Existing chips (already in the field)</a:t>
            </a:r>
          </a:p>
          <a:p>
            <a:pPr lvl="1">
              <a:buFont typeface="Wingdings" charset="0"/>
              <a:buChar char="q"/>
              <a:defRPr/>
            </a:pPr>
            <a:r>
              <a:rPr lang="en-US" dirty="0">
                <a:ea typeface="ＭＳ Ｐゴシック" charset="0"/>
                <a:cs typeface="ＭＳ Ｐゴシック" charset="0"/>
              </a:rPr>
              <a:t>Future chips</a:t>
            </a:r>
          </a:p>
          <a:p>
            <a:pPr>
              <a:buFont typeface="Wingdings" charset="0"/>
              <a:buChar char="n"/>
              <a:defRPr/>
            </a:pPr>
            <a:r>
              <a:rPr lang="en-US" dirty="0">
                <a:ea typeface="ＭＳ Ｐゴシック" charset="0"/>
                <a:cs typeface="ＭＳ Ｐゴシック" charset="0"/>
              </a:rPr>
              <a:t>Mechanisms for fixing are different between the two types</a:t>
            </a:r>
          </a:p>
        </p:txBody>
      </p:sp>
      <p:sp>
        <p:nvSpPr>
          <p:cNvPr id="253955" name="Slide Number Placeholder 3">
            <a:extLst>
              <a:ext uri="{FF2B5EF4-FFF2-40B4-BE49-F238E27FC236}">
                <a16:creationId xmlns:a16="http://schemas.microsoft.com/office/drawing/2014/main" id="{5B126C74-A677-B64C-A027-2F9B13F6381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2E4D62E-38AD-CC42-8630-3EAA8FF3423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671336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8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88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7888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7888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7888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8882">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7888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Title 1">
            <a:extLst>
              <a:ext uri="{FF2B5EF4-FFF2-40B4-BE49-F238E27FC236}">
                <a16:creationId xmlns:a16="http://schemas.microsoft.com/office/drawing/2014/main" id="{B8DF7422-7B74-0E44-B6E6-88DEBA958AE8}"/>
              </a:ext>
            </a:extLst>
          </p:cNvPr>
          <p:cNvSpPr>
            <a:spLocks noGrp="1"/>
          </p:cNvSpPr>
          <p:nvPr>
            <p:ph type="title"/>
          </p:nvPr>
        </p:nvSpPr>
        <p:spPr/>
        <p:txBody>
          <a:bodyPr/>
          <a:lstStyle/>
          <a:p>
            <a:r>
              <a:rPr lang="en-US" altLang="en-US" dirty="0">
                <a:ea typeface="ＭＳ Ｐゴシック" panose="020B0600070205080204" pitchFamily="34" charset="-128"/>
              </a:rPr>
              <a:t>Aside: Byzantine Failures</a:t>
            </a:r>
          </a:p>
        </p:txBody>
      </p:sp>
      <p:sp>
        <p:nvSpPr>
          <p:cNvPr id="3" name="Content Placeholder 2">
            <a:extLst>
              <a:ext uri="{FF2B5EF4-FFF2-40B4-BE49-F238E27FC236}">
                <a16:creationId xmlns:a16="http://schemas.microsoft.com/office/drawing/2014/main" id="{3F72505E-2772-7A44-86EB-DC54E6F70ADA}"/>
              </a:ext>
            </a:extLst>
          </p:cNvPr>
          <p:cNvSpPr>
            <a:spLocks noGrp="1"/>
          </p:cNvSpPr>
          <p:nvPr>
            <p:ph idx="1"/>
          </p:nvPr>
        </p:nvSpPr>
        <p:spPr>
          <a:xfrm>
            <a:off x="228600" y="996950"/>
            <a:ext cx="8610600" cy="5194300"/>
          </a:xfrm>
        </p:spPr>
        <p:txBody>
          <a:bodyPr/>
          <a:lstStyle/>
          <a:p>
            <a:r>
              <a:rPr lang="en-US" altLang="en-US">
                <a:ea typeface="ＭＳ Ｐゴシック" panose="020B0600070205080204" pitchFamily="34" charset="-128"/>
              </a:rPr>
              <a:t>This class of failures is known as </a:t>
            </a:r>
            <a:r>
              <a:rPr lang="en-US" altLang="en-US">
                <a:solidFill>
                  <a:srgbClr val="0000FF"/>
                </a:solidFill>
                <a:ea typeface="ＭＳ Ｐゴシック" panose="020B0600070205080204" pitchFamily="34" charset="-128"/>
              </a:rPr>
              <a:t>Byzantine failures</a:t>
            </a:r>
          </a:p>
          <a:p>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Characterized by</a:t>
            </a:r>
          </a:p>
          <a:p>
            <a:pPr lvl="1"/>
            <a:r>
              <a:rPr lang="en-US" altLang="en-US">
                <a:solidFill>
                  <a:srgbClr val="0000FF"/>
                </a:solidFill>
                <a:ea typeface="ＭＳ Ｐゴシック" panose="020B0600070205080204" pitchFamily="34" charset="-128"/>
              </a:rPr>
              <a:t>Undetected erroneous computation</a:t>
            </a:r>
          </a:p>
          <a:p>
            <a:pPr lvl="1"/>
            <a:r>
              <a:rPr lang="en-US" altLang="en-US">
                <a:solidFill>
                  <a:srgbClr val="000000"/>
                </a:solidFill>
                <a:ea typeface="ＭＳ Ｐゴシック" panose="020B0600070205080204" pitchFamily="34" charset="-128"/>
              </a:rPr>
              <a:t>Opposite of “fail fast (with an error or no result)”</a:t>
            </a:r>
          </a:p>
          <a:p>
            <a:pPr lvl="1"/>
            <a:endParaRPr lang="en-US" altLang="en-US">
              <a:solidFill>
                <a:srgbClr val="0000FF"/>
              </a:solidFill>
              <a:ea typeface="ＭＳ Ｐゴシック" panose="020B0600070205080204" pitchFamily="34" charset="-128"/>
            </a:endParaRPr>
          </a:p>
          <a:p>
            <a:r>
              <a:rPr lang="en-US" altLang="en-US">
                <a:ea typeface="ＭＳ Ｐゴシック" panose="020B0600070205080204" pitchFamily="34" charset="-128"/>
              </a:rPr>
              <a:t>“erroneous” can be “malicious” (intent is the only distinction)</a:t>
            </a:r>
          </a:p>
          <a:p>
            <a:r>
              <a:rPr lang="en-US" altLang="en-US">
                <a:ea typeface="ＭＳ Ｐゴシック" panose="020B0600070205080204" pitchFamily="34" charset="-128"/>
              </a:rPr>
              <a:t>Very difficult to detect and confine Byzantine failures</a:t>
            </a:r>
          </a:p>
          <a:p>
            <a:r>
              <a:rPr lang="en-US" altLang="en-US">
                <a:solidFill>
                  <a:srgbClr val="0000FF"/>
                </a:solidFill>
                <a:ea typeface="ＭＳ Ｐゴシック" panose="020B0600070205080204" pitchFamily="34" charset="-128"/>
              </a:rPr>
              <a:t>Do all you can to avoid them</a:t>
            </a:r>
          </a:p>
          <a:p>
            <a:endParaRPr lang="en-US" altLang="en-US">
              <a:solidFill>
                <a:srgbClr val="0000FF"/>
              </a:solidFill>
              <a:ea typeface="ＭＳ Ｐゴシック" panose="020B0600070205080204" pitchFamily="34" charset="-128"/>
            </a:endParaRPr>
          </a:p>
          <a:p>
            <a:r>
              <a:rPr lang="en-US" altLang="en-US" sz="2000">
                <a:ea typeface="ＭＳ Ｐゴシック" panose="020B0600070205080204" pitchFamily="34" charset="-128"/>
              </a:rPr>
              <a:t>Lamport et al., “The Byzantine Generals Problem,” ACM TOPLAS 1982.</a:t>
            </a:r>
          </a:p>
          <a:p>
            <a:endParaRPr lang="en-US" altLang="en-US">
              <a:solidFill>
                <a:srgbClr val="0000FF"/>
              </a:solidFill>
              <a:ea typeface="ＭＳ Ｐゴシック" panose="020B0600070205080204" pitchFamily="34" charset="-128"/>
            </a:endParaRPr>
          </a:p>
        </p:txBody>
      </p:sp>
      <p:sp>
        <p:nvSpPr>
          <p:cNvPr id="351235" name="Slide Number Placeholder 3">
            <a:extLst>
              <a:ext uri="{FF2B5EF4-FFF2-40B4-BE49-F238E27FC236}">
                <a16:creationId xmlns:a16="http://schemas.microsoft.com/office/drawing/2014/main" id="{D6F018AA-7533-1347-B2EE-627D32618F7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0A6329-887A-CC44-A67C-5E8989F1C54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351236" name="TextBox 4">
            <a:extLst>
              <a:ext uri="{FF2B5EF4-FFF2-40B4-BE49-F238E27FC236}">
                <a16:creationId xmlns:a16="http://schemas.microsoft.com/office/drawing/2014/main" id="{884704F7-2591-3444-A33C-F07EEA97EC72}"/>
              </a:ext>
            </a:extLst>
          </p:cNvPr>
          <p:cNvSpPr txBox="1">
            <a:spLocks noChangeArrowheads="1"/>
          </p:cNvSpPr>
          <p:nvPr/>
        </p:nvSpPr>
        <p:spPr bwMode="auto">
          <a:xfrm>
            <a:off x="193675" y="6565900"/>
            <a:ext cx="3236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Mahadev Satyanarayanan, CMU, 15-440, Spring 2015</a:t>
            </a:r>
          </a:p>
        </p:txBody>
      </p:sp>
    </p:spTree>
    <p:extLst>
      <p:ext uri="{BB962C8B-B14F-4D97-AF65-F5344CB8AC3E}">
        <p14:creationId xmlns:p14="http://schemas.microsoft.com/office/powerpoint/2010/main" val="20409143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5EBE8-65B6-9341-B93E-2B6912D090C6}"/>
              </a:ext>
            </a:extLst>
          </p:cNvPr>
          <p:cNvSpPr>
            <a:spLocks noGrp="1"/>
          </p:cNvSpPr>
          <p:nvPr>
            <p:ph type="title"/>
          </p:nvPr>
        </p:nvSpPr>
        <p:spPr/>
        <p:txBody>
          <a:bodyPr/>
          <a:lstStyle/>
          <a:p>
            <a:r>
              <a:rPr lang="en-US" dirty="0"/>
              <a:t>Aside: Byzantine Generals Problem</a:t>
            </a:r>
          </a:p>
        </p:txBody>
      </p:sp>
      <p:sp>
        <p:nvSpPr>
          <p:cNvPr id="3" name="Content Placeholder 2">
            <a:extLst>
              <a:ext uri="{FF2B5EF4-FFF2-40B4-BE49-F238E27FC236}">
                <a16:creationId xmlns:a16="http://schemas.microsoft.com/office/drawing/2014/main" id="{0947E523-D261-6547-945D-1AD21B6A4DC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6E4ABD3-67D2-C94E-88BA-26E78385C9A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14F10F-450F-4D42-AE87-B50754B38A6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5" name="Picture 4">
            <a:extLst>
              <a:ext uri="{FF2B5EF4-FFF2-40B4-BE49-F238E27FC236}">
                <a16:creationId xmlns:a16="http://schemas.microsoft.com/office/drawing/2014/main" id="{FB2213B6-AEBC-194A-8C66-ACAE32DC8517}"/>
              </a:ext>
            </a:extLst>
          </p:cNvPr>
          <p:cNvPicPr>
            <a:picLocks noChangeAspect="1"/>
          </p:cNvPicPr>
          <p:nvPr/>
        </p:nvPicPr>
        <p:blipFill>
          <a:blip r:embed="rId2"/>
          <a:stretch>
            <a:fillRect/>
          </a:stretch>
        </p:blipFill>
        <p:spPr>
          <a:xfrm>
            <a:off x="488950" y="964980"/>
            <a:ext cx="8089900" cy="5422900"/>
          </a:xfrm>
          <a:prstGeom prst="rect">
            <a:avLst/>
          </a:prstGeom>
        </p:spPr>
      </p:pic>
      <p:sp>
        <p:nvSpPr>
          <p:cNvPr id="6" name="TextBox 5">
            <a:extLst>
              <a:ext uri="{FF2B5EF4-FFF2-40B4-BE49-F238E27FC236}">
                <a16:creationId xmlns:a16="http://schemas.microsoft.com/office/drawing/2014/main" id="{0586F00E-B00A-394C-994B-29CDFD89C009}"/>
              </a:ext>
            </a:extLst>
          </p:cNvPr>
          <p:cNvSpPr txBox="1"/>
          <p:nvPr/>
        </p:nvSpPr>
        <p:spPr>
          <a:xfrm>
            <a:off x="2272127" y="6457509"/>
            <a:ext cx="452354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hlinkClick r:id="rId3"/>
              </a:rPr>
              <a:t>https://dl.acm.org/citation.cfm?id=357176</a:t>
            </a:r>
            <a:endParaRPr kumimoji="0" lang="en-US" sz="1800" b="0" i="0" u="none" strike="noStrike" kern="1200" cap="none" spc="0" normalizeH="0" baseline="0" noProof="0" dirty="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289562240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a:extLst>
              <a:ext uri="{FF2B5EF4-FFF2-40B4-BE49-F238E27FC236}">
                <a16:creationId xmlns:a16="http://schemas.microsoft.com/office/drawing/2014/main" id="{05164AA7-E0BF-9249-B044-5845262B1EE7}"/>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a:t>
            </a:r>
          </a:p>
        </p:txBody>
      </p:sp>
      <p:sp>
        <p:nvSpPr>
          <p:cNvPr id="3" name="Content Placeholder 2">
            <a:extLst>
              <a:ext uri="{FF2B5EF4-FFF2-40B4-BE49-F238E27FC236}">
                <a16:creationId xmlns:a16="http://schemas.microsoft.com/office/drawing/2014/main" id="{6D310DD7-F9F5-6A40-8559-351AE24500A5}"/>
              </a:ext>
            </a:extLst>
          </p:cNvPr>
          <p:cNvSpPr>
            <a:spLocks noGrp="1" noChangeArrowheads="1"/>
          </p:cNvSpPr>
          <p:nvPr>
            <p:ph idx="1"/>
          </p:nvPr>
        </p:nvSpPr>
        <p:spPr>
          <a:xfrm>
            <a:off x="107950" y="981075"/>
            <a:ext cx="9036050" cy="5051425"/>
          </a:xfrm>
        </p:spPr>
        <p:txBody>
          <a:bodyPr/>
          <a:lstStyle/>
          <a:p>
            <a:r>
              <a:rPr lang="en-US" altLang="en-US" sz="2000">
                <a:solidFill>
                  <a:srgbClr val="0000FF"/>
                </a:solidFill>
                <a:ea typeface="ＭＳ Ｐゴシック" panose="020B0600070205080204" pitchFamily="34" charset="-128"/>
              </a:rPr>
              <a:t>Our first detailed study: Rowhammer analysis and solutions </a:t>
            </a:r>
            <a:r>
              <a:rPr lang="en-US" altLang="en-US" sz="2000">
                <a:solidFill>
                  <a:srgbClr val="000000"/>
                </a:solidFill>
                <a:ea typeface="ＭＳ Ｐゴシック" panose="020B0600070205080204" pitchFamily="34" charset="-128"/>
              </a:rPr>
              <a:t>(June 2014)</a:t>
            </a:r>
          </a:p>
          <a:p>
            <a:pPr lvl="1">
              <a:buFont typeface="Wingdings" pitchFamily="2" charset="2"/>
              <a:buChar char="n"/>
            </a:pPr>
            <a:r>
              <a:rPr lang="en-US" altLang="en-US" sz="1800">
                <a:ea typeface="ＭＳ Ｐゴシック" panose="020B0600070205080204" pitchFamily="34" charset="-128"/>
              </a:rPr>
              <a:t>Yoongu Kim, Ross Daly, Jeremie Kim, Chris Fallin, Ji Hye Lee, Donghyuk Lee, Chris Wilkerson, Konrad Lai, and Onur Mutlu,</a:t>
            </a:r>
            <a:br>
              <a:rPr lang="en-US" altLang="en-US" sz="1800">
                <a:ea typeface="ＭＳ Ｐゴシック" panose="020B0600070205080204" pitchFamily="34" charset="-128"/>
              </a:rPr>
            </a:br>
            <a:r>
              <a:rPr lang="en-US" altLang="en-US" sz="1800" b="1">
                <a:ea typeface="ＭＳ Ｐゴシック" panose="020B0600070205080204" pitchFamily="34" charset="-128"/>
                <a:hlinkClick r:id="rId2"/>
              </a:rPr>
              <a:t>"Flipping Bits in Memory Without Accessing Them: An Experimental Study of DRAM Disturbance Errors"</a:t>
            </a:r>
            <a:br>
              <a:rPr lang="en-US" altLang="en-US" sz="18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41st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Minneapolis, MN, June 2014.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Lightning Session 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7"/>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8"/>
              </a:rPr>
              <a:t>Source Code and Data</a:t>
            </a:r>
            <a:r>
              <a:rPr lang="en-US" altLang="en-US" sz="1800">
                <a:ea typeface="ＭＳ Ｐゴシック" panose="020B0600070205080204" pitchFamily="34" charset="-128"/>
              </a:rPr>
              <a:t>] </a:t>
            </a:r>
          </a:p>
          <a:p>
            <a:pPr>
              <a:buFont typeface="Wingdings" pitchFamily="2" charset="2"/>
              <a:buNone/>
            </a:pPr>
            <a:endParaRPr lang="en-US" altLang="en-US" sz="300">
              <a:ea typeface="ＭＳ Ｐゴシック" panose="020B0600070205080204" pitchFamily="34" charset="-128"/>
              <a:hlinkClick r:id="rId8"/>
            </a:endParaRPr>
          </a:p>
          <a:p>
            <a:endParaRPr lang="en-US" altLang="en-US" sz="2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Our Source Code to Induce Errors in Modern DRAM Chips </a:t>
            </a:r>
            <a:r>
              <a:rPr lang="en-US" altLang="en-US" sz="2000">
                <a:solidFill>
                  <a:srgbClr val="000000"/>
                </a:solidFill>
                <a:ea typeface="ＭＳ Ｐゴシック" panose="020B0600070205080204" pitchFamily="34" charset="-128"/>
              </a:rPr>
              <a:t>(June 2014)</a:t>
            </a:r>
          </a:p>
          <a:p>
            <a:pPr lvl="1">
              <a:buFont typeface="Wingdings" pitchFamily="2" charset="2"/>
              <a:buChar char="n"/>
            </a:pPr>
            <a:r>
              <a:rPr lang="en-US" altLang="en-US" sz="1800">
                <a:ea typeface="ＭＳ Ｐゴシック" panose="020B0600070205080204" pitchFamily="34" charset="-128"/>
                <a:hlinkClick r:id="rId8"/>
              </a:rPr>
              <a:t>https://github.com/CMU-SAFARI/rowhammer</a:t>
            </a:r>
            <a:endParaRPr lang="en-US" altLang="en-US" sz="1800">
              <a:ea typeface="ＭＳ Ｐゴシック" panose="020B0600070205080204" pitchFamily="34" charset="-128"/>
            </a:endParaRPr>
          </a:p>
          <a:p>
            <a:endParaRPr lang="en-US" altLang="en-US" sz="1000">
              <a:ea typeface="ＭＳ Ｐゴシック" panose="020B0600070205080204" pitchFamily="34" charset="-128"/>
            </a:endParaRPr>
          </a:p>
          <a:p>
            <a:endParaRPr lang="en-US" altLang="en-US" sz="1000">
              <a:ea typeface="ＭＳ Ｐゴシック" panose="020B0600070205080204" pitchFamily="34" charset="-128"/>
            </a:endParaRPr>
          </a:p>
          <a:p>
            <a:r>
              <a:rPr lang="en-US" altLang="en-US" sz="2000">
                <a:solidFill>
                  <a:srgbClr val="0000FF"/>
                </a:solidFill>
                <a:ea typeface="ＭＳ Ｐゴシック" panose="020B0600070205080204" pitchFamily="34" charset="-128"/>
              </a:rPr>
              <a:t>Google Project Zero’s Attack to Take Over a System </a:t>
            </a:r>
            <a:r>
              <a:rPr lang="en-US" altLang="en-US" sz="2000">
                <a:ea typeface="ＭＳ Ｐゴシック" panose="020B0600070205080204" pitchFamily="34" charset="-128"/>
              </a:rPr>
              <a:t>(March 2015)</a:t>
            </a:r>
          </a:p>
          <a:p>
            <a:pPr lvl="1">
              <a:buFont typeface="Wingdings" pitchFamily="2" charset="2"/>
              <a:buChar char="n"/>
            </a:pPr>
            <a:r>
              <a:rPr lang="en-US" altLang="en-US" sz="1700">
                <a:solidFill>
                  <a:srgbClr val="0000FF"/>
                </a:solidFill>
                <a:ea typeface="ＭＳ Ｐゴシック" panose="020B0600070205080204" pitchFamily="34" charset="-128"/>
                <a:hlinkClick r:id="rId9"/>
              </a:rPr>
              <a:t>Exploiting the DRAM rowhammer bug to gain kernel privileges </a:t>
            </a:r>
            <a:r>
              <a:rPr lang="en-US" altLang="en-US" sz="1700">
                <a:solidFill>
                  <a:srgbClr val="0000FF"/>
                </a:solidFill>
                <a:ea typeface="ＭＳ Ｐゴシック" panose="020B0600070205080204" pitchFamily="34" charset="-128"/>
              </a:rPr>
              <a:t> </a:t>
            </a:r>
            <a:r>
              <a:rPr lang="en-US" altLang="en-US" sz="1700">
                <a:ea typeface="ＭＳ Ｐゴシック" panose="020B0600070205080204" pitchFamily="34" charset="-128"/>
              </a:rPr>
              <a:t>(Seaborn+, 2015)</a:t>
            </a:r>
          </a:p>
          <a:p>
            <a:pPr lvl="1">
              <a:buFont typeface="Wingdings" pitchFamily="2" charset="2"/>
              <a:buChar char="n"/>
            </a:pPr>
            <a:r>
              <a:rPr lang="en-US" altLang="en-US" sz="1800">
                <a:ea typeface="ＭＳ Ｐゴシック" panose="020B0600070205080204" pitchFamily="34" charset="-128"/>
                <a:hlinkClick r:id="rId10"/>
              </a:rPr>
              <a:t>https://github.com/google/rowhammer-test</a:t>
            </a:r>
            <a:r>
              <a:rPr lang="en-US" altLang="en-US" sz="1800">
                <a:ea typeface="ＭＳ Ｐゴシック" panose="020B0600070205080204" pitchFamily="34" charset="-128"/>
              </a:rPr>
              <a:t> </a:t>
            </a:r>
          </a:p>
          <a:p>
            <a:pPr lvl="1">
              <a:buFont typeface="Wingdings" pitchFamily="2" charset="2"/>
              <a:buChar char="n"/>
            </a:pPr>
            <a:r>
              <a:rPr lang="en-US" altLang="en-US" sz="1800">
                <a:ea typeface="ＭＳ Ｐゴシック" panose="020B0600070205080204" pitchFamily="34" charset="-128"/>
              </a:rPr>
              <a:t>Double-sided Rowhammer</a:t>
            </a:r>
          </a:p>
          <a:p>
            <a:pPr lvl="1">
              <a:buFont typeface="Wingdings" pitchFamily="2" charset="2"/>
              <a:buChar char="n"/>
            </a:pPr>
            <a:endParaRPr lang="en-US" altLang="en-US" sz="1000">
              <a:ea typeface="ＭＳ Ｐゴシック" panose="020B0600070205080204" pitchFamily="34" charset="-128"/>
            </a:endParaRPr>
          </a:p>
        </p:txBody>
      </p:sp>
      <p:sp>
        <p:nvSpPr>
          <p:cNvPr id="256003" name="Slide Number Placeholder 3">
            <a:extLst>
              <a:ext uri="{FF2B5EF4-FFF2-40B4-BE49-F238E27FC236}">
                <a16:creationId xmlns:a16="http://schemas.microsoft.com/office/drawing/2014/main" id="{DB31C46D-9EB8-054C-9FF1-32C247B5131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FC5350-26CB-EA42-950C-EFAD7906D1D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440190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RowHammer: Five Years Ago…</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69019-BB41-6245-A1FF-2891AF14670E}"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7" name="Picture 6"/>
          <p:cNvPicPr>
            <a:picLocks noChangeAspect="1"/>
          </p:cNvPicPr>
          <p:nvPr/>
        </p:nvPicPr>
        <p:blipFill>
          <a:blip r:embed="rId2"/>
          <a:stretch>
            <a:fillRect/>
          </a:stretch>
        </p:blipFill>
        <p:spPr>
          <a:xfrm>
            <a:off x="-35496" y="4071630"/>
            <a:ext cx="9144000" cy="2359092"/>
          </a:xfrm>
          <a:prstGeom prst="rect">
            <a:avLst/>
          </a:prstGeom>
        </p:spPr>
      </p:pic>
      <p:sp>
        <p:nvSpPr>
          <p:cNvPr id="8" name="Content Placeholder 2"/>
          <p:cNvSpPr>
            <a:spLocks noGrp="1"/>
          </p:cNvSpPr>
          <p:nvPr>
            <p:ph idx="1"/>
          </p:nvPr>
        </p:nvSpPr>
        <p:spPr>
          <a:xfrm>
            <a:off x="228600" y="548680"/>
            <a:ext cx="8915400" cy="5153025"/>
          </a:xfrm>
        </p:spPr>
        <p:txBody>
          <a:bodyPr/>
          <a:lstStyle/>
          <a:p>
            <a:endParaRPr lang="en-US" dirty="0"/>
          </a:p>
          <a:p>
            <a:r>
              <a:rPr lang="en-US" sz="2000" dirty="0" err="1"/>
              <a:t>Yoongu</a:t>
            </a:r>
            <a:r>
              <a:rPr lang="en-US" sz="2000" dirty="0"/>
              <a:t> Kim, Ross Daly, </a:t>
            </a:r>
            <a:r>
              <a:rPr lang="en-US" sz="2000" dirty="0" err="1"/>
              <a:t>Jeremie</a:t>
            </a:r>
            <a:r>
              <a:rPr lang="en-US" sz="2000" dirty="0"/>
              <a:t> Kim, Chris </a:t>
            </a:r>
            <a:r>
              <a:rPr lang="en-US" sz="2000" dirty="0" err="1"/>
              <a:t>Fallin</a:t>
            </a:r>
            <a:r>
              <a:rPr lang="en-US" sz="2000" dirty="0"/>
              <a:t>, </a:t>
            </a:r>
            <a:r>
              <a:rPr lang="en-US" sz="2000" dirty="0" err="1"/>
              <a:t>Ji</a:t>
            </a:r>
            <a:r>
              <a:rPr lang="en-US" sz="2000" dirty="0"/>
              <a:t> </a:t>
            </a:r>
            <a:r>
              <a:rPr lang="en-US" sz="2000" dirty="0" err="1"/>
              <a:t>Hye</a:t>
            </a:r>
            <a:r>
              <a:rPr lang="en-US" sz="2000" dirty="0"/>
              <a:t> Lee, </a:t>
            </a:r>
            <a:r>
              <a:rPr lang="en-US" sz="2000" dirty="0" err="1"/>
              <a:t>Donghyuk</a:t>
            </a:r>
            <a:r>
              <a:rPr lang="en-US" sz="2000" dirty="0"/>
              <a:t> Lee, Chris Wilkerson, </a:t>
            </a:r>
            <a:r>
              <a:rPr lang="en-US" sz="2000" dirty="0" err="1"/>
              <a:t>Konrad</a:t>
            </a:r>
            <a:r>
              <a:rPr lang="en-US" sz="2000" dirty="0"/>
              <a:t> Lai, and Onur Mutlu,</a:t>
            </a:r>
            <a:br>
              <a:rPr lang="en-US" sz="2000" dirty="0"/>
            </a:br>
            <a:r>
              <a:rPr lang="en-US" sz="2000" b="1" dirty="0">
                <a:hlinkClick r:id="rId3"/>
              </a:rPr>
              <a:t>"Flipping Bits in Memory Without Accessing Them: An Experimental Study of DRAM Disturbance Errors"</a:t>
            </a:r>
            <a:br>
              <a:rPr lang="en-US" sz="2000" dirty="0"/>
            </a:br>
            <a:r>
              <a:rPr lang="en-US" sz="2000" i="1" dirty="0"/>
              <a:t>Proceedings of the </a:t>
            </a:r>
            <a:r>
              <a:rPr lang="en-US" sz="2000" i="1" dirty="0">
                <a:hlinkClick r:id="rId4"/>
              </a:rPr>
              <a:t>41st International Symposium on Computer Architecture</a:t>
            </a:r>
            <a:r>
              <a:rPr lang="en-US" sz="2000" i="1" dirty="0"/>
              <a:t> (</a:t>
            </a:r>
            <a:r>
              <a:rPr lang="en-US" sz="2000" b="1" i="1" dirty="0"/>
              <a:t>ISCA</a:t>
            </a:r>
            <a:r>
              <a:rPr lang="en-US" sz="2000" i="1" dirty="0"/>
              <a:t>)</a:t>
            </a:r>
            <a:r>
              <a:rPr lang="en-US" sz="2000" dirty="0"/>
              <a:t>, Minneapolis, MN, June 2014. </a:t>
            </a:r>
            <a:br>
              <a:rPr lang="en-US" sz="2000" dirty="0"/>
            </a:br>
            <a:r>
              <a:rPr lang="en-US" sz="2000" dirty="0"/>
              <a:t>[</a:t>
            </a:r>
            <a:r>
              <a:rPr lang="en-US" sz="2000" dirty="0">
                <a:hlinkClick r:id="rId5"/>
              </a:rPr>
              <a:t>Slides (pptx)</a:t>
            </a:r>
            <a:r>
              <a:rPr lang="en-US" sz="2000" dirty="0"/>
              <a:t> </a:t>
            </a:r>
            <a:r>
              <a:rPr lang="en-US" sz="2000" dirty="0">
                <a:hlinkClick r:id="rId6"/>
              </a:rPr>
              <a:t>(pdf)</a:t>
            </a:r>
            <a:r>
              <a:rPr lang="en-US" sz="2000" dirty="0"/>
              <a:t>] [</a:t>
            </a:r>
            <a:r>
              <a:rPr lang="en-US" sz="2000" dirty="0">
                <a:hlinkClick r:id="rId7"/>
              </a:rPr>
              <a:t>Lightning Session Slides (pptx)</a:t>
            </a:r>
            <a:r>
              <a:rPr lang="en-US" sz="2000" dirty="0"/>
              <a:t> </a:t>
            </a:r>
            <a:r>
              <a:rPr lang="en-US" sz="2000" dirty="0">
                <a:hlinkClick r:id="rId8"/>
              </a:rPr>
              <a:t>(pdf)</a:t>
            </a:r>
            <a:r>
              <a:rPr lang="en-US" sz="2000" dirty="0"/>
              <a:t>] [</a:t>
            </a:r>
            <a:r>
              <a:rPr lang="en-US" sz="2000" dirty="0">
                <a:hlinkClick r:id="rId9"/>
              </a:rPr>
              <a:t>Source Code and Data</a:t>
            </a:r>
            <a:r>
              <a:rPr lang="en-US" sz="2000" dirty="0"/>
              <a:t>]</a:t>
            </a:r>
          </a:p>
        </p:txBody>
      </p:sp>
    </p:spTree>
    <p:extLst>
      <p:ext uri="{BB962C8B-B14F-4D97-AF65-F5344CB8AC3E}">
        <p14:creationId xmlns:p14="http://schemas.microsoft.com/office/powerpoint/2010/main" val="240625046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BC98-50B0-E14B-AA18-0194CEBA613E}"/>
              </a:ext>
            </a:extLst>
          </p:cNvPr>
          <p:cNvSpPr>
            <a:spLocks noGrp="1"/>
          </p:cNvSpPr>
          <p:nvPr>
            <p:ph type="title"/>
          </p:nvPr>
        </p:nvSpPr>
        <p:spPr/>
        <p:txBody>
          <a:bodyPr/>
          <a:lstStyle/>
          <a:p>
            <a:r>
              <a:rPr lang="en-US" dirty="0"/>
              <a:t>RowHammer: Now and Beyond…</a:t>
            </a:r>
          </a:p>
        </p:txBody>
      </p:sp>
      <p:sp>
        <p:nvSpPr>
          <p:cNvPr id="3" name="Content Placeholder 2">
            <a:extLst>
              <a:ext uri="{FF2B5EF4-FFF2-40B4-BE49-F238E27FC236}">
                <a16:creationId xmlns:a16="http://schemas.microsoft.com/office/drawing/2014/main" id="{8A54FBC6-1E5E-F74E-9CED-5D646D0D7745}"/>
              </a:ext>
            </a:extLst>
          </p:cNvPr>
          <p:cNvSpPr>
            <a:spLocks noGrp="1"/>
          </p:cNvSpPr>
          <p:nvPr>
            <p:ph idx="1"/>
          </p:nvPr>
        </p:nvSpPr>
        <p:spPr/>
        <p:txBody>
          <a:bodyPr/>
          <a:lstStyle/>
          <a:p>
            <a:r>
              <a:rPr lang="en-US" dirty="0"/>
              <a:t>Onur Mutlu and </a:t>
            </a:r>
            <a:r>
              <a:rPr lang="en-US" dirty="0" err="1"/>
              <a:t>Jeremie</a:t>
            </a:r>
            <a:r>
              <a:rPr lang="en-US" dirty="0"/>
              <a:t> Kim,</a:t>
            </a:r>
            <a:br>
              <a:rPr lang="en-US" dirty="0"/>
            </a:br>
            <a:r>
              <a:rPr lang="en-US" b="1" dirty="0"/>
              <a:t>"RowHammer: A Retrospective"</a:t>
            </a:r>
            <a:br>
              <a:rPr lang="en-US" dirty="0"/>
            </a:br>
            <a:r>
              <a:rPr lang="en-US" i="1" dirty="0">
                <a:hlinkClick r:id="rId2"/>
              </a:rPr>
              <a:t>IEEE Transactions on Computer-Aided Design of Integrated Circuits and Systems</a:t>
            </a:r>
            <a:r>
              <a:rPr lang="en-US" i="1" dirty="0"/>
              <a:t> (</a:t>
            </a:r>
            <a:r>
              <a:rPr lang="en-US" b="1" i="1" dirty="0"/>
              <a:t>TCAD</a:t>
            </a:r>
            <a:r>
              <a:rPr lang="en-US" i="1" dirty="0"/>
              <a:t>) Special Issue on Top Picks in Hardware and Embedded Security</a:t>
            </a:r>
            <a:r>
              <a:rPr lang="en-US" dirty="0"/>
              <a:t>, 2019. </a:t>
            </a:r>
            <a:br>
              <a:rPr lang="en-US" dirty="0"/>
            </a:br>
            <a:r>
              <a:rPr lang="en-US" dirty="0"/>
              <a:t>[</a:t>
            </a:r>
            <a:r>
              <a:rPr lang="en-US" dirty="0">
                <a:hlinkClick r:id="rId3"/>
              </a:rPr>
              <a:t>Preliminary arXiv version</a:t>
            </a:r>
            <a:r>
              <a:rPr lang="en-US" dirty="0"/>
              <a:t>]</a:t>
            </a:r>
            <a:br>
              <a:rPr lang="en-US" dirty="0"/>
            </a:br>
            <a:endParaRPr lang="en-US"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9E5AABF2-B333-B545-8DF3-BE9AFD43C84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DF8A0BF4-FF83-FF4D-95CC-55B11F61D051}"/>
              </a:ext>
            </a:extLst>
          </p:cNvPr>
          <p:cNvPicPr>
            <a:picLocks noChangeAspect="1"/>
          </p:cNvPicPr>
          <p:nvPr/>
        </p:nvPicPr>
        <p:blipFill>
          <a:blip r:embed="rId4"/>
          <a:stretch>
            <a:fillRect/>
          </a:stretch>
        </p:blipFill>
        <p:spPr>
          <a:xfrm>
            <a:off x="876300" y="4052664"/>
            <a:ext cx="7391400" cy="1752600"/>
          </a:xfrm>
          <a:prstGeom prst="rect">
            <a:avLst/>
          </a:prstGeom>
        </p:spPr>
      </p:pic>
    </p:spTree>
    <p:extLst>
      <p:ext uri="{BB962C8B-B14F-4D97-AF65-F5344CB8AC3E}">
        <p14:creationId xmlns:p14="http://schemas.microsoft.com/office/powerpoint/2010/main" val="2082896070"/>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le 1">
            <a:extLst>
              <a:ext uri="{FF2B5EF4-FFF2-40B4-BE49-F238E27FC236}">
                <a16:creationId xmlns:a16="http://schemas.microsoft.com/office/drawing/2014/main" id="{2FBF31FF-BE3C-5145-8E44-EF1A29FB0E1C}"/>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259074" name="Content Placeholder 2">
            <a:extLst>
              <a:ext uri="{FF2B5EF4-FFF2-40B4-BE49-F238E27FC236}">
                <a16:creationId xmlns:a16="http://schemas.microsoft.com/office/drawing/2014/main" id="{BA68DA0A-1D7E-5B43-B640-DC86EA3D384E}"/>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59075" name="Slide Number Placeholder 3">
            <a:extLst>
              <a:ext uri="{FF2B5EF4-FFF2-40B4-BE49-F238E27FC236}">
                <a16:creationId xmlns:a16="http://schemas.microsoft.com/office/drawing/2014/main" id="{AC0D6039-919F-2D48-984F-7AA84A62907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6FA956-0712-0644-8465-AF4F21E4290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447869321"/>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Maslow’s (Human) Hierarchy of Needs</a:t>
            </a:r>
          </a:p>
        </p:txBody>
      </p:sp>
      <p:sp>
        <p:nvSpPr>
          <p:cNvPr id="3" name="Content Placeholder 2"/>
          <p:cNvSpPr>
            <a:spLocks noGrp="1"/>
          </p:cNvSpPr>
          <p:nvPr>
            <p:ph idx="1"/>
          </p:nvPr>
        </p:nvSpPr>
        <p:spPr/>
        <p:txBody>
          <a:bodyPr/>
          <a:lstStyle/>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r>
              <a:rPr lang="en-US" dirty="0"/>
              <a:t>We need to start with </a:t>
            </a:r>
            <a:r>
              <a:rPr lang="en-US" dirty="0">
                <a:solidFill>
                  <a:srgbClr val="FF0000"/>
                </a:solidFill>
              </a:rPr>
              <a:t>reliability and security</a:t>
            </a:r>
            <a:r>
              <a:rPr lang="is-IS" dirty="0"/>
              <a:t>…</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descr="maslow-pyrami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1357" y="931384"/>
            <a:ext cx="6336704" cy="4657856"/>
          </a:xfrm>
          <a:prstGeom prst="rect">
            <a:avLst/>
          </a:prstGeom>
        </p:spPr>
      </p:pic>
      <p:sp>
        <p:nvSpPr>
          <p:cNvPr id="6" name="TextBox 5"/>
          <p:cNvSpPr txBox="1"/>
          <p:nvPr/>
        </p:nvSpPr>
        <p:spPr>
          <a:xfrm>
            <a:off x="227414" y="1052736"/>
            <a:ext cx="441659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A Theory of Human Motivation</a:t>
            </a:r>
            <a:r>
              <a:rPr kumimoji="0" lang="en-US" sz="1800" b="0" i="0" u="none" strike="noStrike" kern="1200" cap="none" spc="0" normalizeH="0" baseline="0" noProof="0" dirty="0">
                <a:ln>
                  <a:noFill/>
                </a:ln>
                <a:solidFill>
                  <a:srgbClr val="000000"/>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Psychological Review, 1943. </a:t>
            </a:r>
          </a:p>
        </p:txBody>
      </p:sp>
      <p:sp>
        <p:nvSpPr>
          <p:cNvPr id="7" name="TextBox 6"/>
          <p:cNvSpPr txBox="1"/>
          <p:nvPr/>
        </p:nvSpPr>
        <p:spPr>
          <a:xfrm>
            <a:off x="1780551" y="6512454"/>
            <a:ext cx="316074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https://</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www.simplypsychology.org</a:t>
            </a:r>
            <a:r>
              <a:rPr kumimoji="0" lang="en-US" sz="1000" b="0" i="0" u="none" strike="noStrike" kern="1200" cap="none" spc="0" normalizeH="0" baseline="0" noProof="0" dirty="0">
                <a:ln>
                  <a:noFill/>
                </a:ln>
                <a:solidFill>
                  <a:srgbClr val="000000"/>
                </a:solidFill>
                <a:effectLst/>
                <a:uLnTx/>
                <a:uFillTx/>
                <a:latin typeface="Calibri"/>
                <a:ea typeface="+mn-ea"/>
                <a:cs typeface="Calibri"/>
              </a:rPr>
              <a:t>/</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maslow.html</a:t>
            </a:r>
            <a:endParaRPr kumimoji="0" lang="en-US" sz="1000" b="0" i="0" u="none" strike="noStrike" kern="1200" cap="none" spc="0" normalizeH="0" baseline="0" noProof="0" dirty="0">
              <a:ln>
                <a:noFill/>
              </a:ln>
              <a:solidFill>
                <a:srgbClr val="000000"/>
              </a:solidFill>
              <a:effectLst/>
              <a:uLnTx/>
              <a:uFillTx/>
              <a:latin typeface="Calibri"/>
              <a:ea typeface="+mn-ea"/>
              <a:cs typeface="Calibri"/>
            </a:endParaRPr>
          </a:p>
        </p:txBody>
      </p:sp>
      <p:sp>
        <p:nvSpPr>
          <p:cNvPr id="8" name="Rectangle 7"/>
          <p:cNvSpPr/>
          <p:nvPr/>
        </p:nvSpPr>
        <p:spPr>
          <a:xfrm>
            <a:off x="4499992" y="4293096"/>
            <a:ext cx="24482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227414" y="1052736"/>
            <a:ext cx="4477380" cy="14773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A Theory of Human Motivation</a:t>
            </a:r>
            <a:r>
              <a:rPr kumimoji="0" lang="en-US" sz="1800" b="0" i="0" u="none" strike="noStrike" kern="1200" cap="none" spc="0" normalizeH="0" baseline="0" noProof="0" dirty="0">
                <a:ln>
                  <a:noFill/>
                </a:ln>
                <a:solidFill>
                  <a:srgbClr val="000000"/>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Psychological Review, 1943.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ahom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Maslow, “</a:t>
            </a:r>
            <a:r>
              <a:rPr kumimoji="0" lang="en-US" sz="1800" b="0" i="0" u="none" strike="noStrike" kern="1200" cap="none" spc="0" normalizeH="0" baseline="0" noProof="0" dirty="0">
                <a:ln>
                  <a:noFill/>
                </a:ln>
                <a:solidFill>
                  <a:srgbClr val="0000FF"/>
                </a:solidFill>
                <a:effectLst/>
                <a:uLnTx/>
                <a:uFillTx/>
                <a:latin typeface="Tahoma"/>
                <a:ea typeface="+mn-ea"/>
                <a:cs typeface="+mn-cs"/>
              </a:rPr>
              <a:t>Motivation and Personality</a:t>
            </a:r>
            <a:r>
              <a:rPr kumimoji="0" lang="en-US" sz="1800" b="0" i="0" u="none" strike="noStrike" kern="1200" cap="none" spc="0" normalizeH="0" baseline="0" noProof="0" dirty="0">
                <a:ln>
                  <a:noFill/>
                </a:ln>
                <a:solidFill>
                  <a:srgbClr val="000000"/>
                </a:solidFill>
                <a:effectLst/>
                <a:uLnTx/>
                <a:uFillTx/>
                <a:latin typeface="Tahoma"/>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Book, 1954-1970.</a:t>
            </a:r>
          </a:p>
        </p:txBody>
      </p:sp>
      <p:pic>
        <p:nvPicPr>
          <p:cNvPr id="11" name="Picture 10">
            <a:extLst>
              <a:ext uri="{FF2B5EF4-FFF2-40B4-BE49-F238E27FC236}">
                <a16:creationId xmlns:a16="http://schemas.microsoft.com/office/drawing/2014/main" id="{95738F85-A054-C64D-9904-5FCE9D834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864053"/>
            <a:ext cx="2046334" cy="2581171"/>
          </a:xfrm>
          <a:prstGeom prst="rect">
            <a:avLst/>
          </a:prstGeom>
        </p:spPr>
      </p:pic>
      <p:sp>
        <p:nvSpPr>
          <p:cNvPr id="12" name="TextBox 11">
            <a:extLst>
              <a:ext uri="{FF2B5EF4-FFF2-40B4-BE49-F238E27FC236}">
                <a16:creationId xmlns:a16="http://schemas.microsoft.com/office/drawing/2014/main" id="{EAB36B8A-2197-054D-9277-395B050510D8}"/>
              </a:ext>
            </a:extLst>
          </p:cNvPr>
          <p:cNvSpPr txBox="1"/>
          <p:nvPr/>
        </p:nvSpPr>
        <p:spPr>
          <a:xfrm>
            <a:off x="1798285" y="6669360"/>
            <a:ext cx="6518131"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ahoma"/>
                <a:ea typeface="+mn-ea"/>
                <a:cs typeface="+mn-cs"/>
              </a:rPr>
              <a:t>Source: By </a:t>
            </a:r>
            <a:r>
              <a:rPr kumimoji="0" lang="en-US" sz="800" b="0" i="0" u="none" strike="noStrike" kern="1200" cap="none" spc="0" normalizeH="0" baseline="0" noProof="0" dirty="0" err="1">
                <a:ln>
                  <a:noFill/>
                </a:ln>
                <a:solidFill>
                  <a:srgbClr val="000000"/>
                </a:solidFill>
                <a:effectLst/>
                <a:uLnTx/>
                <a:uFillTx/>
                <a:latin typeface="Tahoma"/>
                <a:ea typeface="+mn-ea"/>
                <a:cs typeface="+mn-cs"/>
              </a:rPr>
              <a:t>User:Factoryjoe</a:t>
            </a:r>
            <a:r>
              <a:rPr kumimoji="0" lang="en-US" sz="800" b="0" i="0" u="none" strike="noStrike" kern="1200" cap="none" spc="0" normalizeH="0" baseline="0" noProof="0" dirty="0">
                <a:ln>
                  <a:noFill/>
                </a:ln>
                <a:solidFill>
                  <a:srgbClr val="000000"/>
                </a:solidFill>
                <a:effectLst/>
                <a:uLnTx/>
                <a:uFillTx/>
                <a:latin typeface="Tahoma"/>
                <a:ea typeface="+mn-ea"/>
                <a:cs typeface="+mn-cs"/>
              </a:rPr>
              <a:t> - </a:t>
            </a:r>
            <a:r>
              <a:rPr kumimoji="0" lang="en-US" sz="800" b="0" i="0" u="none" strike="noStrike" kern="1200" cap="none" spc="0" normalizeH="0" baseline="0" noProof="0" dirty="0" err="1">
                <a:ln>
                  <a:noFill/>
                </a:ln>
                <a:solidFill>
                  <a:srgbClr val="000000"/>
                </a:solidFill>
                <a:effectLst/>
                <a:uLnTx/>
                <a:uFillTx/>
                <a:latin typeface="Tahoma"/>
                <a:ea typeface="+mn-ea"/>
                <a:cs typeface="+mn-cs"/>
              </a:rPr>
              <a:t>Mazlow's</a:t>
            </a:r>
            <a:r>
              <a:rPr kumimoji="0" lang="en-US" sz="800" b="0" i="0" u="none" strike="noStrike" kern="1200" cap="none" spc="0" normalizeH="0" baseline="0" noProof="0" dirty="0">
                <a:ln>
                  <a:noFill/>
                </a:ln>
                <a:solidFill>
                  <a:srgbClr val="000000"/>
                </a:solidFill>
                <a:effectLst/>
                <a:uLnTx/>
                <a:uFillTx/>
                <a:latin typeface="Tahoma"/>
                <a:ea typeface="+mn-ea"/>
                <a:cs typeface="+mn-cs"/>
              </a:rPr>
              <a:t> Hierarchy of </a:t>
            </a:r>
            <a:r>
              <a:rPr kumimoji="0" lang="en-US" sz="800" b="0" i="0" u="none" strike="noStrike" kern="1200" cap="none" spc="0" normalizeH="0" baseline="0" noProof="0" dirty="0" err="1">
                <a:ln>
                  <a:noFill/>
                </a:ln>
                <a:solidFill>
                  <a:srgbClr val="000000"/>
                </a:solidFill>
                <a:effectLst/>
                <a:uLnTx/>
                <a:uFillTx/>
                <a:latin typeface="Tahoma"/>
                <a:ea typeface="+mn-ea"/>
                <a:cs typeface="+mn-cs"/>
              </a:rPr>
              <a:t>Needs.svg</a:t>
            </a:r>
            <a:r>
              <a:rPr kumimoji="0" lang="en-US" sz="800" b="0" i="0" u="none" strike="noStrike" kern="1200" cap="none" spc="0" normalizeH="0" baseline="0" noProof="0" dirty="0">
                <a:ln>
                  <a:noFill/>
                </a:ln>
                <a:solidFill>
                  <a:srgbClr val="000000"/>
                </a:solidFill>
                <a:effectLst/>
                <a:uLnTx/>
                <a:uFillTx/>
                <a:latin typeface="Tahoma"/>
                <a:ea typeface="+mn-ea"/>
                <a:cs typeface="+mn-cs"/>
              </a:rPr>
              <a:t>, CC BY-SA 3.0, https://</a:t>
            </a:r>
            <a:r>
              <a:rPr kumimoji="0" lang="en-US" sz="800" b="0" i="0" u="none" strike="noStrike" kern="1200" cap="none" spc="0" normalizeH="0" baseline="0" noProof="0" dirty="0" err="1">
                <a:ln>
                  <a:noFill/>
                </a:ln>
                <a:solidFill>
                  <a:srgbClr val="000000"/>
                </a:solidFill>
                <a:effectLst/>
                <a:uLnTx/>
                <a:uFillTx/>
                <a:latin typeface="Tahoma"/>
                <a:ea typeface="+mn-ea"/>
                <a:cs typeface="+mn-cs"/>
              </a:rPr>
              <a:t>commons.wikimedia.org</a:t>
            </a:r>
            <a:r>
              <a:rPr kumimoji="0" lang="en-US" sz="800" b="0" i="0" u="none" strike="noStrike" kern="1200" cap="none" spc="0" normalizeH="0" baseline="0" noProof="0" dirty="0">
                <a:ln>
                  <a:noFill/>
                </a:ln>
                <a:solidFill>
                  <a:srgbClr val="000000"/>
                </a:solidFill>
                <a:effectLst/>
                <a:uLnTx/>
                <a:uFillTx/>
                <a:latin typeface="Tahoma"/>
                <a:ea typeface="+mn-ea"/>
                <a:cs typeface="+mn-cs"/>
              </a:rPr>
              <a:t>/w/</a:t>
            </a:r>
            <a:r>
              <a:rPr kumimoji="0" lang="en-US" sz="800" b="0" i="0" u="none" strike="noStrike" kern="1200" cap="none" spc="0" normalizeH="0" baseline="0" noProof="0" dirty="0" err="1">
                <a:ln>
                  <a:noFill/>
                </a:ln>
                <a:solidFill>
                  <a:srgbClr val="000000"/>
                </a:solidFill>
                <a:effectLst/>
                <a:uLnTx/>
                <a:uFillTx/>
                <a:latin typeface="Tahoma"/>
                <a:ea typeface="+mn-ea"/>
                <a:cs typeface="+mn-cs"/>
              </a:rPr>
              <a:t>index.php?curid</a:t>
            </a:r>
            <a:r>
              <a:rPr kumimoji="0" lang="en-US" sz="800" b="0" i="0" u="none" strike="noStrike" kern="1200" cap="none" spc="0" normalizeH="0" baseline="0" noProof="0" dirty="0">
                <a:ln>
                  <a:noFill/>
                </a:ln>
                <a:solidFill>
                  <a:srgbClr val="000000"/>
                </a:solidFill>
                <a:effectLst/>
                <a:uLnTx/>
                <a:uFillTx/>
                <a:latin typeface="Tahoma"/>
                <a:ea typeface="+mn-ea"/>
                <a:cs typeface="+mn-cs"/>
              </a:rPr>
              <a:t>=7964065</a:t>
            </a:r>
          </a:p>
        </p:txBody>
      </p:sp>
    </p:spTree>
    <p:extLst>
      <p:ext uri="{BB962C8B-B14F-4D97-AF65-F5344CB8AC3E}">
        <p14:creationId xmlns:p14="http://schemas.microsoft.com/office/powerpoint/2010/main" val="37834315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Reliable/Secure/Safe is This Bridge?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descr="tacom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680" y="1484785"/>
            <a:ext cx="7884320" cy="4464496"/>
          </a:xfrm>
          <a:prstGeom prst="rect">
            <a:avLst/>
          </a:prstGeom>
        </p:spPr>
      </p:pic>
      <p:sp>
        <p:nvSpPr>
          <p:cNvPr id="6" name="Rectangle 5"/>
          <p:cNvSpPr/>
          <p:nvPr/>
        </p:nvSpPr>
        <p:spPr>
          <a:xfrm>
            <a:off x="2304256" y="6495147"/>
            <a:ext cx="4572000" cy="24622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a:t>
            </a:r>
            <a:r>
              <a:rPr kumimoji="0" lang="en-US" sz="1000" b="0" i="0" u="none" strike="noStrike" kern="1200" cap="none" spc="0" normalizeH="0" baseline="0" noProof="0" dirty="0" err="1">
                <a:ln>
                  <a:noFill/>
                </a:ln>
                <a:solidFill>
                  <a:srgbClr val="000000"/>
                </a:solidFill>
                <a:effectLst/>
                <a:uLnTx/>
                <a:uFillTx/>
                <a:latin typeface="Calibri"/>
                <a:ea typeface="+mn-ea"/>
                <a:cs typeface="Calibri"/>
              </a:rPr>
              <a:t>www.technologystudent.com</a:t>
            </a:r>
            <a:r>
              <a:rPr kumimoji="0" lang="en-US" sz="1000" b="0" i="0" u="none" strike="noStrike" kern="1200" cap="none" spc="0" normalizeH="0" baseline="0" noProof="0" dirty="0">
                <a:ln>
                  <a:noFill/>
                </a:ln>
                <a:solidFill>
                  <a:srgbClr val="000000"/>
                </a:solidFill>
                <a:effectLst/>
                <a:uLnTx/>
                <a:uFillTx/>
                <a:latin typeface="Calibri"/>
                <a:ea typeface="+mn-ea"/>
                <a:cs typeface="Calibri"/>
              </a:rPr>
              <a:t>/struct1/tacom1.png</a:t>
            </a:r>
          </a:p>
        </p:txBody>
      </p:sp>
    </p:spTree>
    <p:extLst>
      <p:ext uri="{BB962C8B-B14F-4D97-AF65-F5344CB8AC3E}">
        <p14:creationId xmlns:p14="http://schemas.microsoft.com/office/powerpoint/2010/main" val="125031704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1">
            <a:extLst>
              <a:ext uri="{FF2B5EF4-FFF2-40B4-BE49-F238E27FC236}">
                <a16:creationId xmlns:a16="http://schemas.microsoft.com/office/drawing/2014/main" id="{9E130C0C-3BF4-FE43-B829-BF7C3F77E10B}"/>
              </a:ext>
            </a:extLst>
          </p:cNvPr>
          <p:cNvSpPr>
            <a:spLocks noGrp="1" noChangeArrowheads="1"/>
          </p:cNvSpPr>
          <p:nvPr>
            <p:ph type="title"/>
          </p:nvPr>
        </p:nvSpPr>
        <p:spPr/>
        <p:txBody>
          <a:bodyPr/>
          <a:lstStyle/>
          <a:p>
            <a:r>
              <a:rPr lang="en-US" altLang="en-US">
                <a:ea typeface="ＭＳ Ｐゴシック" panose="020B0600070205080204" pitchFamily="34" charset="-128"/>
              </a:rPr>
              <a:t>The Power of Abstraction</a:t>
            </a:r>
          </a:p>
        </p:txBody>
      </p:sp>
      <p:sp>
        <p:nvSpPr>
          <p:cNvPr id="3" name="Content Placeholder 2">
            <a:extLst>
              <a:ext uri="{FF2B5EF4-FFF2-40B4-BE49-F238E27FC236}">
                <a16:creationId xmlns:a16="http://schemas.microsoft.com/office/drawing/2014/main" id="{BE768597-13AA-C74F-B12C-951F509C2B47}"/>
              </a:ext>
            </a:extLst>
          </p:cNvPr>
          <p:cNvSpPr>
            <a:spLocks noGrp="1" noChangeArrowheads="1"/>
          </p:cNvSpPr>
          <p:nvPr>
            <p:ph idx="1"/>
          </p:nvPr>
        </p:nvSpPr>
        <p:spPr>
          <a:xfrm>
            <a:off x="228600" y="996950"/>
            <a:ext cx="8610600" cy="5194300"/>
          </a:xfrm>
        </p:spPr>
        <p:txBody>
          <a:bodyPr/>
          <a:lstStyle/>
          <a:p>
            <a:r>
              <a:rPr lang="en-US" altLang="en-US">
                <a:solidFill>
                  <a:srgbClr val="0000FF"/>
                </a:solidFill>
                <a:ea typeface="ＭＳ Ｐゴシック" panose="020B0600070205080204" pitchFamily="34" charset="-128"/>
              </a:rPr>
              <a:t>Levels of transformation create abstractions</a:t>
            </a:r>
          </a:p>
          <a:p>
            <a:pPr lvl="1"/>
            <a:r>
              <a:rPr lang="en-US" altLang="en-US" sz="2100">
                <a:ea typeface="ＭＳ Ｐゴシック" panose="020B0600070205080204" pitchFamily="34" charset="-128"/>
              </a:rPr>
              <a:t>Abstraction: A higher level only needs to know about the interface to the lower level, not how the lower level is implemented</a:t>
            </a:r>
          </a:p>
          <a:p>
            <a:pPr lvl="1"/>
            <a:r>
              <a:rPr lang="en-US" altLang="en-US" sz="2100">
                <a:ea typeface="ＭＳ Ｐゴシック" panose="020B0600070205080204" pitchFamily="34" charset="-128"/>
              </a:rPr>
              <a:t>E.g., high-level language programmer does not really need to know what the ISA is and how a computer executes instructions</a:t>
            </a:r>
          </a:p>
          <a:p>
            <a:pPr lvl="1"/>
            <a:endParaRPr lang="en-US" altLang="en-US" sz="1600">
              <a:ea typeface="ＭＳ Ｐゴシック" panose="020B0600070205080204" pitchFamily="34" charset="-128"/>
            </a:endParaRPr>
          </a:p>
          <a:p>
            <a:r>
              <a:rPr lang="en-US" altLang="en-US">
                <a:solidFill>
                  <a:srgbClr val="0000FF"/>
                </a:solidFill>
                <a:ea typeface="ＭＳ Ｐゴシック" panose="020B0600070205080204" pitchFamily="34" charset="-128"/>
              </a:rPr>
              <a:t>Abstraction improves productivity</a:t>
            </a:r>
          </a:p>
          <a:p>
            <a:pPr lvl="1"/>
            <a:r>
              <a:rPr lang="en-US" altLang="en-US" sz="2100">
                <a:ea typeface="ＭＳ Ｐゴシック" panose="020B0600070205080204" pitchFamily="34" charset="-128"/>
              </a:rPr>
              <a:t>No need to worry about decisions made in underlying levels</a:t>
            </a:r>
          </a:p>
          <a:p>
            <a:pPr lvl="1"/>
            <a:r>
              <a:rPr lang="en-US" altLang="en-US" sz="2100">
                <a:ea typeface="ＭＳ Ｐゴシック" panose="020B0600070205080204" pitchFamily="34" charset="-128"/>
              </a:rPr>
              <a:t>E.g., programming in Java vs. C vs. assembly vs. binary vs. by specifying control signals of each transistor every cycle</a:t>
            </a:r>
          </a:p>
          <a:p>
            <a:pPr lvl="1"/>
            <a:endParaRPr lang="en-US" altLang="en-US" sz="1600">
              <a:ea typeface="ＭＳ Ｐゴシック" panose="020B0600070205080204" pitchFamily="34" charset="-128"/>
            </a:endParaRPr>
          </a:p>
          <a:p>
            <a:r>
              <a:rPr lang="en-US" altLang="en-US">
                <a:ea typeface="ＭＳ Ｐゴシック" panose="020B0600070205080204" pitchFamily="34" charset="-128"/>
              </a:rPr>
              <a:t>Then, why would you want to know what goes on underneath or above?</a:t>
            </a:r>
          </a:p>
          <a:p>
            <a:pPr lvl="1"/>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195587" name="Slide Number Placeholder 3">
            <a:extLst>
              <a:ext uri="{FF2B5EF4-FFF2-40B4-BE49-F238E27FC236}">
                <a16:creationId xmlns:a16="http://schemas.microsoft.com/office/drawing/2014/main" id="{801F7D7C-E6F1-0C46-AF71-C748C7347DA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73D503D-D65C-814D-AE52-1B897B83E92A}"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09646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Collapse of the “Galloping Gertie”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3" name="Picture 2" descr="tacoma-narrows-good-pnmyvzwviiamiq5ash0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0" y="1124744"/>
            <a:ext cx="7874000" cy="5080000"/>
          </a:xfrm>
          <a:prstGeom prst="rect">
            <a:avLst/>
          </a:prstGeom>
        </p:spPr>
      </p:pic>
      <p:sp>
        <p:nvSpPr>
          <p:cNvPr id="5" name="TextBox 4"/>
          <p:cNvSpPr txBox="1"/>
          <p:nvPr/>
        </p:nvSpPr>
        <p:spPr>
          <a:xfrm>
            <a:off x="1590829" y="6495147"/>
            <a:ext cx="748923"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AP</a:t>
            </a:r>
          </a:p>
        </p:txBody>
      </p:sp>
      <p:sp>
        <p:nvSpPr>
          <p:cNvPr id="6" name="TextBox 5">
            <a:extLst>
              <a:ext uri="{FF2B5EF4-FFF2-40B4-BE49-F238E27FC236}">
                <a16:creationId xmlns:a16="http://schemas.microsoft.com/office/drawing/2014/main" id="{7BCC3142-DA86-4548-9F28-38A48D1778CE}"/>
              </a:ext>
            </a:extLst>
          </p:cNvPr>
          <p:cNvSpPr txBox="1"/>
          <p:nvPr/>
        </p:nvSpPr>
        <p:spPr>
          <a:xfrm>
            <a:off x="1579967" y="6657907"/>
            <a:ext cx="3280065"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ahoma"/>
                <a:ea typeface="+mn-ea"/>
                <a:cs typeface="+mn-cs"/>
              </a:rPr>
              <a:t>http://</a:t>
            </a:r>
            <a:r>
              <a:rPr kumimoji="0" lang="en-US" sz="800" b="0" i="0" u="none" strike="noStrike" kern="1200" cap="none" spc="0" normalizeH="0" baseline="0" noProof="0" dirty="0" err="1">
                <a:ln>
                  <a:noFill/>
                </a:ln>
                <a:solidFill>
                  <a:srgbClr val="000000"/>
                </a:solidFill>
                <a:effectLst/>
                <a:uLnTx/>
                <a:uFillTx/>
                <a:latin typeface="Tahoma"/>
                <a:ea typeface="+mn-ea"/>
                <a:cs typeface="+mn-cs"/>
              </a:rPr>
              <a:t>www.wsdot.wa.gov</a:t>
            </a:r>
            <a:r>
              <a:rPr kumimoji="0" lang="en-US" sz="800" b="0" i="0" u="none" strike="noStrike" kern="1200" cap="none" spc="0" normalizeH="0" baseline="0" noProof="0" dirty="0">
                <a:ln>
                  <a:noFill/>
                </a:ln>
                <a:solidFill>
                  <a:srgbClr val="000000"/>
                </a:solidFill>
                <a:effectLst/>
                <a:uLnTx/>
                <a:uFillTx/>
                <a:latin typeface="Tahoma"/>
                <a:ea typeface="+mn-ea"/>
                <a:cs typeface="+mn-cs"/>
              </a:rPr>
              <a:t>/</a:t>
            </a:r>
            <a:r>
              <a:rPr kumimoji="0" lang="en-US" sz="800" b="0" i="0" u="none" strike="noStrike" kern="1200" cap="none" spc="0" normalizeH="0" baseline="0" noProof="0" dirty="0" err="1">
                <a:ln>
                  <a:noFill/>
                </a:ln>
                <a:solidFill>
                  <a:srgbClr val="000000"/>
                </a:solidFill>
                <a:effectLst/>
                <a:uLnTx/>
                <a:uFillTx/>
                <a:latin typeface="Tahoma"/>
                <a:ea typeface="+mn-ea"/>
                <a:cs typeface="+mn-cs"/>
              </a:rPr>
              <a:t>tnbhistory</a:t>
            </a:r>
            <a:r>
              <a:rPr kumimoji="0" lang="en-US" sz="800" b="0" i="0" u="none" strike="noStrike" kern="1200" cap="none" spc="0" normalizeH="0" baseline="0" noProof="0" dirty="0">
                <a:ln>
                  <a:noFill/>
                </a:ln>
                <a:solidFill>
                  <a:srgbClr val="000000"/>
                </a:solidFill>
                <a:effectLst/>
                <a:uLnTx/>
                <a:uFillTx/>
                <a:latin typeface="Tahoma"/>
                <a:ea typeface="+mn-ea"/>
                <a:cs typeface="+mn-cs"/>
              </a:rPr>
              <a:t>/connections/connections3.htm</a:t>
            </a:r>
          </a:p>
        </p:txBody>
      </p:sp>
    </p:spTree>
    <p:extLst>
      <p:ext uri="{BB962C8B-B14F-4D97-AF65-F5344CB8AC3E}">
        <p14:creationId xmlns:p14="http://schemas.microsoft.com/office/powerpoint/2010/main" val="271213242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Secure Are These People?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5" name="Rectangle 4"/>
          <p:cNvSpPr/>
          <p:nvPr/>
        </p:nvSpPr>
        <p:spPr>
          <a:xfrm>
            <a:off x="1547664" y="6525344"/>
            <a:ext cx="6534472"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a:ea typeface="+mn-ea"/>
                <a:cs typeface="Calibri"/>
              </a:rPr>
              <a:t>Source: https://s-media-cache-ak0.pinimg.com/originals/48/09/54/4809543a9c7700246a0cf8acdae27abf.jpg</a:t>
            </a:r>
          </a:p>
        </p:txBody>
      </p:sp>
      <p:pic>
        <p:nvPicPr>
          <p:cNvPr id="6" name="Picture 5" descr="ny-workers-securit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5400"/>
            <a:ext cx="9144000" cy="4247097"/>
          </a:xfrm>
          <a:prstGeom prst="rect">
            <a:avLst/>
          </a:prstGeom>
        </p:spPr>
      </p:pic>
      <p:sp>
        <p:nvSpPr>
          <p:cNvPr id="3" name="TextBox 2"/>
          <p:cNvSpPr txBox="1"/>
          <p:nvPr/>
        </p:nvSpPr>
        <p:spPr>
          <a:xfrm>
            <a:off x="251520" y="5775647"/>
            <a:ext cx="863108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FF"/>
                </a:solidFill>
                <a:effectLst/>
                <a:uLnTx/>
                <a:uFillTx/>
                <a:latin typeface="Tahoma"/>
                <a:ea typeface="+mn-ea"/>
                <a:cs typeface="+mn-cs"/>
              </a:rPr>
              <a:t>Security is about preventing unforeseen consequences</a:t>
            </a:r>
          </a:p>
        </p:txBody>
      </p:sp>
    </p:spTree>
    <p:extLst>
      <p:ext uri="{BB962C8B-B14F-4D97-AF65-F5344CB8AC3E}">
        <p14:creationId xmlns:p14="http://schemas.microsoft.com/office/powerpoint/2010/main" val="19037686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737DB-C874-A045-9E01-58C26DAC1AF1}"/>
              </a:ext>
            </a:extLst>
          </p:cNvPr>
          <p:cNvSpPr>
            <a:spLocks noGrp="1"/>
          </p:cNvSpPr>
          <p:nvPr>
            <p:ph type="title"/>
          </p:nvPr>
        </p:nvSpPr>
        <p:spPr/>
        <p:txBody>
          <a:bodyPr/>
          <a:lstStyle/>
          <a:p>
            <a:r>
              <a:rPr lang="en-US" dirty="0"/>
              <a:t>RowHammer: Retrospective</a:t>
            </a:r>
          </a:p>
        </p:txBody>
      </p:sp>
      <p:sp>
        <p:nvSpPr>
          <p:cNvPr id="3" name="Content Placeholder 2">
            <a:extLst>
              <a:ext uri="{FF2B5EF4-FFF2-40B4-BE49-F238E27FC236}">
                <a16:creationId xmlns:a16="http://schemas.microsoft.com/office/drawing/2014/main" id="{91C67E72-BAB9-C743-A500-B03EF53FAD75}"/>
              </a:ext>
            </a:extLst>
          </p:cNvPr>
          <p:cNvSpPr>
            <a:spLocks noGrp="1"/>
          </p:cNvSpPr>
          <p:nvPr>
            <p:ph idx="1"/>
          </p:nvPr>
        </p:nvSpPr>
        <p:spPr>
          <a:xfrm>
            <a:off x="108520" y="856456"/>
            <a:ext cx="9144000" cy="4876800"/>
          </a:xfrm>
        </p:spPr>
        <p:txBody>
          <a:bodyPr/>
          <a:lstStyle/>
          <a:p>
            <a:r>
              <a:rPr lang="en-US" dirty="0">
                <a:solidFill>
                  <a:srgbClr val="0000FF"/>
                </a:solidFill>
              </a:rPr>
              <a:t>New mindset </a:t>
            </a:r>
            <a:r>
              <a:rPr lang="en-US" dirty="0"/>
              <a:t>that has enabled </a:t>
            </a:r>
            <a:r>
              <a:rPr lang="en-US" dirty="0">
                <a:solidFill>
                  <a:srgbClr val="0000FF"/>
                </a:solidFill>
              </a:rPr>
              <a:t>a renewed interest in HW security attack research</a:t>
            </a:r>
            <a:r>
              <a:rPr lang="en-US" dirty="0"/>
              <a:t>:</a:t>
            </a:r>
          </a:p>
          <a:p>
            <a:pPr lvl="1"/>
            <a:r>
              <a:rPr lang="en-US" sz="2000" dirty="0">
                <a:solidFill>
                  <a:srgbClr val="FF0000"/>
                </a:solidFill>
              </a:rPr>
              <a:t>Real (memory) chips are vulnerable</a:t>
            </a:r>
            <a:r>
              <a:rPr lang="en-US" sz="2000" dirty="0"/>
              <a:t>, in a simple and widespread manner </a:t>
            </a:r>
            <a:r>
              <a:rPr lang="en-US" sz="2000" dirty="0">
                <a:sym typeface="Wingdings" pitchFamily="2" charset="2"/>
              </a:rPr>
              <a:t> this causes real security problems</a:t>
            </a:r>
          </a:p>
          <a:p>
            <a:pPr lvl="1"/>
            <a:r>
              <a:rPr lang="en-US" sz="2000" dirty="0">
                <a:solidFill>
                  <a:srgbClr val="FF0000"/>
                </a:solidFill>
                <a:sym typeface="Wingdings" pitchFamily="2" charset="2"/>
              </a:rPr>
              <a:t>Hardware reliability  security connection is now mainstream discourse </a:t>
            </a:r>
          </a:p>
          <a:p>
            <a:pPr lvl="1"/>
            <a:endParaRPr lang="en-US" sz="2000" dirty="0">
              <a:sym typeface="Wingdings" pitchFamily="2" charset="2"/>
            </a:endParaRPr>
          </a:p>
          <a:p>
            <a:r>
              <a:rPr lang="en-US" dirty="0">
                <a:solidFill>
                  <a:srgbClr val="0000FF"/>
                </a:solidFill>
                <a:sym typeface="Wingdings" pitchFamily="2" charset="2"/>
              </a:rPr>
              <a:t>Many new RowHammer attacks…</a:t>
            </a:r>
          </a:p>
          <a:p>
            <a:pPr lvl="1"/>
            <a:r>
              <a:rPr lang="en-US" sz="2000" dirty="0">
                <a:sym typeface="Wingdings" pitchFamily="2" charset="2"/>
              </a:rPr>
              <a:t>Tens of papers in top security venues </a:t>
            </a:r>
          </a:p>
          <a:p>
            <a:pPr lvl="1"/>
            <a:r>
              <a:rPr lang="en-US" sz="2000" b="1" dirty="0">
                <a:solidFill>
                  <a:srgbClr val="FF0000"/>
                </a:solidFill>
                <a:sym typeface="Wingdings" pitchFamily="2" charset="2"/>
              </a:rPr>
              <a:t>More to come </a:t>
            </a:r>
            <a:r>
              <a:rPr lang="en-US" sz="2000" dirty="0">
                <a:sym typeface="Wingdings" pitchFamily="2" charset="2"/>
              </a:rPr>
              <a:t>as RowHammer is getting worse (DDR4 &amp; beyond)</a:t>
            </a:r>
          </a:p>
          <a:p>
            <a:pPr lvl="1"/>
            <a:endParaRPr lang="en-US" sz="2000" dirty="0">
              <a:sym typeface="Wingdings" pitchFamily="2" charset="2"/>
            </a:endParaRPr>
          </a:p>
          <a:p>
            <a:r>
              <a:rPr lang="en-US" dirty="0">
                <a:solidFill>
                  <a:srgbClr val="0000FF"/>
                </a:solidFill>
                <a:sym typeface="Wingdings" pitchFamily="2" charset="2"/>
              </a:rPr>
              <a:t>Many new RowHammer solutions…</a:t>
            </a:r>
          </a:p>
          <a:p>
            <a:pPr lvl="1"/>
            <a:r>
              <a:rPr lang="en-US" sz="2000" dirty="0">
                <a:sym typeface="Wingdings" pitchFamily="2" charset="2"/>
              </a:rPr>
              <a:t>Apple security release; Memtest86 updated</a:t>
            </a:r>
          </a:p>
          <a:p>
            <a:pPr lvl="1"/>
            <a:r>
              <a:rPr lang="en-US" sz="2000" dirty="0">
                <a:sym typeface="Wingdings" pitchFamily="2" charset="2"/>
              </a:rPr>
              <a:t>Many solution proposals in top venues (latest in ISCA 2019)</a:t>
            </a:r>
          </a:p>
          <a:p>
            <a:pPr lvl="1"/>
            <a:r>
              <a:rPr lang="en-US" sz="2000" dirty="0">
                <a:sym typeface="Wingdings" pitchFamily="2" charset="2"/>
              </a:rPr>
              <a:t>Principled system-DRAM co-design (in original RowHammer paper)</a:t>
            </a:r>
          </a:p>
          <a:p>
            <a:pPr lvl="1"/>
            <a:r>
              <a:rPr lang="en-US" sz="2000" b="1" dirty="0">
                <a:solidFill>
                  <a:srgbClr val="FF0000"/>
                </a:solidFill>
                <a:sym typeface="Wingdings" pitchFamily="2" charset="2"/>
              </a:rPr>
              <a:t>More to come…</a:t>
            </a:r>
          </a:p>
          <a:p>
            <a:endParaRPr lang="en-US" dirty="0">
              <a:sym typeface="Wingdings" pitchFamily="2" charset="2"/>
            </a:endParaRPr>
          </a:p>
          <a:p>
            <a:pPr lvl="1"/>
            <a:endParaRPr lang="en-US" dirty="0"/>
          </a:p>
        </p:txBody>
      </p:sp>
      <p:sp>
        <p:nvSpPr>
          <p:cNvPr id="4" name="Slide Number Placeholder 3">
            <a:extLst>
              <a:ext uri="{FF2B5EF4-FFF2-40B4-BE49-F238E27FC236}">
                <a16:creationId xmlns:a16="http://schemas.microsoft.com/office/drawing/2014/main" id="{505A65A6-427B-E648-B9CF-5442C197872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9685927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24F49-9E16-A046-8967-827085849DDF}"/>
              </a:ext>
            </a:extLst>
          </p:cNvPr>
          <p:cNvSpPr>
            <a:spLocks noGrp="1"/>
          </p:cNvSpPr>
          <p:nvPr>
            <p:ph type="title"/>
          </p:nvPr>
        </p:nvSpPr>
        <p:spPr/>
        <p:txBody>
          <a:bodyPr/>
          <a:lstStyle/>
          <a:p>
            <a:r>
              <a:rPr lang="en-US" dirty="0"/>
              <a:t>Perhaps Most Importantly…</a:t>
            </a:r>
          </a:p>
        </p:txBody>
      </p:sp>
      <p:sp>
        <p:nvSpPr>
          <p:cNvPr id="3" name="Content Placeholder 2">
            <a:extLst>
              <a:ext uri="{FF2B5EF4-FFF2-40B4-BE49-F238E27FC236}">
                <a16:creationId xmlns:a16="http://schemas.microsoft.com/office/drawing/2014/main" id="{F07CBA34-2E83-A746-8930-EEE2BC9D84CA}"/>
              </a:ext>
            </a:extLst>
          </p:cNvPr>
          <p:cNvSpPr>
            <a:spLocks noGrp="1"/>
          </p:cNvSpPr>
          <p:nvPr>
            <p:ph idx="1"/>
          </p:nvPr>
        </p:nvSpPr>
        <p:spPr>
          <a:xfrm>
            <a:off x="228600" y="1000472"/>
            <a:ext cx="8610600" cy="4876800"/>
          </a:xfrm>
        </p:spPr>
        <p:txBody>
          <a:bodyPr/>
          <a:lstStyle/>
          <a:p>
            <a:r>
              <a:rPr lang="en-US" dirty="0">
                <a:solidFill>
                  <a:srgbClr val="0000FF"/>
                </a:solidFill>
              </a:rPr>
              <a:t>RowHammer enabled a shift of mindset in mainstream security researchers</a:t>
            </a:r>
          </a:p>
          <a:p>
            <a:pPr lvl="1"/>
            <a:r>
              <a:rPr lang="en-US" dirty="0">
                <a:solidFill>
                  <a:srgbClr val="FF0000"/>
                </a:solidFill>
              </a:rPr>
              <a:t>General-purpose hardware is fallible</a:t>
            </a:r>
            <a:r>
              <a:rPr lang="en-US" dirty="0"/>
              <a:t>, in a widespread manner</a:t>
            </a:r>
          </a:p>
          <a:p>
            <a:pPr lvl="1"/>
            <a:r>
              <a:rPr lang="en-US" dirty="0"/>
              <a:t>Its problems are exploitable</a:t>
            </a:r>
          </a:p>
          <a:p>
            <a:pPr lvl="1"/>
            <a:endParaRPr lang="en-US" dirty="0"/>
          </a:p>
          <a:p>
            <a:r>
              <a:rPr lang="en-US" dirty="0"/>
              <a:t>This mindset has enabled many systems security researchers to examine hardware in more depth</a:t>
            </a:r>
          </a:p>
          <a:p>
            <a:pPr lvl="1"/>
            <a:r>
              <a:rPr lang="en-US" dirty="0"/>
              <a:t>And understand HW’s inner workings and vulnerabilities</a:t>
            </a:r>
          </a:p>
          <a:p>
            <a:pPr lvl="1"/>
            <a:endParaRPr lang="en-US" dirty="0"/>
          </a:p>
          <a:p>
            <a:r>
              <a:rPr lang="en-US" dirty="0">
                <a:solidFill>
                  <a:srgbClr val="0000FF"/>
                </a:solidFill>
              </a:rPr>
              <a:t>It is no coincidence that two of the groups that discovered Meltdown and </a:t>
            </a:r>
            <a:r>
              <a:rPr lang="en-US" dirty="0" err="1">
                <a:solidFill>
                  <a:srgbClr val="0000FF"/>
                </a:solidFill>
              </a:rPr>
              <a:t>Spectre</a:t>
            </a:r>
            <a:r>
              <a:rPr lang="en-US" dirty="0">
                <a:solidFill>
                  <a:srgbClr val="0000FF"/>
                </a:solidFill>
              </a:rPr>
              <a:t> heavily worked on RowHammer attacks before</a:t>
            </a:r>
          </a:p>
          <a:p>
            <a:pPr lvl="1"/>
            <a:r>
              <a:rPr lang="en-US" b="1" dirty="0">
                <a:solidFill>
                  <a:srgbClr val="FF0000"/>
                </a:solidFill>
              </a:rPr>
              <a:t>More to come…</a:t>
            </a:r>
          </a:p>
          <a:p>
            <a:endParaRPr lang="en-US" dirty="0">
              <a:solidFill>
                <a:srgbClr val="FF0000"/>
              </a:solidFill>
            </a:endParaRPr>
          </a:p>
        </p:txBody>
      </p:sp>
      <p:sp>
        <p:nvSpPr>
          <p:cNvPr id="4" name="Slide Number Placeholder 3">
            <a:extLst>
              <a:ext uri="{FF2B5EF4-FFF2-40B4-BE49-F238E27FC236}">
                <a16:creationId xmlns:a16="http://schemas.microsoft.com/office/drawing/2014/main" id="{DF3BEFD7-245E-1E4E-8BF4-087533D8D75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17985186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EBC98-50B0-E14B-AA18-0194CEBA613E}"/>
              </a:ext>
            </a:extLst>
          </p:cNvPr>
          <p:cNvSpPr>
            <a:spLocks noGrp="1"/>
          </p:cNvSpPr>
          <p:nvPr>
            <p:ph type="title"/>
          </p:nvPr>
        </p:nvSpPr>
        <p:spPr/>
        <p:txBody>
          <a:bodyPr/>
          <a:lstStyle/>
          <a:p>
            <a:r>
              <a:rPr lang="en-US" dirty="0"/>
              <a:t>For More on RowHammer…</a:t>
            </a:r>
          </a:p>
        </p:txBody>
      </p:sp>
      <p:sp>
        <p:nvSpPr>
          <p:cNvPr id="3" name="Content Placeholder 2">
            <a:extLst>
              <a:ext uri="{FF2B5EF4-FFF2-40B4-BE49-F238E27FC236}">
                <a16:creationId xmlns:a16="http://schemas.microsoft.com/office/drawing/2014/main" id="{8A54FBC6-1E5E-F74E-9CED-5D646D0D7745}"/>
              </a:ext>
            </a:extLst>
          </p:cNvPr>
          <p:cNvSpPr>
            <a:spLocks noGrp="1"/>
          </p:cNvSpPr>
          <p:nvPr>
            <p:ph idx="1"/>
          </p:nvPr>
        </p:nvSpPr>
        <p:spPr/>
        <p:txBody>
          <a:bodyPr/>
          <a:lstStyle/>
          <a:p>
            <a:r>
              <a:rPr lang="en-US" dirty="0"/>
              <a:t>Onur Mutlu and </a:t>
            </a:r>
            <a:r>
              <a:rPr lang="en-US" dirty="0" err="1"/>
              <a:t>Jeremie</a:t>
            </a:r>
            <a:r>
              <a:rPr lang="en-US" dirty="0"/>
              <a:t> Kim,</a:t>
            </a:r>
            <a:br>
              <a:rPr lang="en-US" dirty="0"/>
            </a:br>
            <a:r>
              <a:rPr lang="en-US" b="1" dirty="0"/>
              <a:t>"RowHammer: A Retrospective"</a:t>
            </a:r>
            <a:br>
              <a:rPr lang="en-US" dirty="0"/>
            </a:br>
            <a:r>
              <a:rPr lang="en-US" i="1" dirty="0">
                <a:hlinkClick r:id="rId2"/>
              </a:rPr>
              <a:t>IEEE Transactions on Computer-Aided Design of Integrated Circuits and Systems</a:t>
            </a:r>
            <a:r>
              <a:rPr lang="en-US" i="1" dirty="0"/>
              <a:t> (</a:t>
            </a:r>
            <a:r>
              <a:rPr lang="en-US" b="1" i="1" dirty="0"/>
              <a:t>TCAD</a:t>
            </a:r>
            <a:r>
              <a:rPr lang="en-US" i="1" dirty="0"/>
              <a:t>) Special Issue on Top Picks in Hardware and Embedded Security</a:t>
            </a:r>
            <a:r>
              <a:rPr lang="en-US" dirty="0"/>
              <a:t>, 2019. </a:t>
            </a:r>
            <a:br>
              <a:rPr lang="en-US" dirty="0"/>
            </a:br>
            <a:r>
              <a:rPr lang="en-US" dirty="0"/>
              <a:t>[</a:t>
            </a:r>
            <a:r>
              <a:rPr lang="en-US" dirty="0">
                <a:hlinkClick r:id="rId3"/>
              </a:rPr>
              <a:t>Preliminary arXiv version</a:t>
            </a:r>
            <a:r>
              <a:rPr lang="en-US" dirty="0"/>
              <a:t>]</a:t>
            </a:r>
            <a:br>
              <a:rPr lang="en-US" dirty="0"/>
            </a:br>
            <a:endParaRPr lang="en-US" dirty="0"/>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9E5AABF2-B333-B545-8DF3-BE9AFD43C84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600" b="0" i="0" u="none" strike="noStrike" kern="1200" cap="none" spc="0" normalizeH="0" baseline="0" noProof="0">
              <a:ln>
                <a:noFill/>
              </a:ln>
              <a:solidFill>
                <a:srgbClr val="000000"/>
              </a:solidFill>
              <a:effectLst/>
              <a:uLnTx/>
              <a:uFillTx/>
              <a:latin typeface="Garamond" charset="0"/>
              <a:ea typeface="+mn-ea"/>
              <a:cs typeface="+mn-cs"/>
            </a:endParaRPr>
          </a:p>
        </p:txBody>
      </p:sp>
      <p:pic>
        <p:nvPicPr>
          <p:cNvPr id="5" name="Picture 4">
            <a:extLst>
              <a:ext uri="{FF2B5EF4-FFF2-40B4-BE49-F238E27FC236}">
                <a16:creationId xmlns:a16="http://schemas.microsoft.com/office/drawing/2014/main" id="{DF8A0BF4-FF83-FF4D-95CC-55B11F61D051}"/>
              </a:ext>
            </a:extLst>
          </p:cNvPr>
          <p:cNvPicPr>
            <a:picLocks noChangeAspect="1"/>
          </p:cNvPicPr>
          <p:nvPr/>
        </p:nvPicPr>
        <p:blipFill>
          <a:blip r:embed="rId4"/>
          <a:stretch>
            <a:fillRect/>
          </a:stretch>
        </p:blipFill>
        <p:spPr>
          <a:xfrm>
            <a:off x="876300" y="4052664"/>
            <a:ext cx="7391400" cy="1752600"/>
          </a:xfrm>
          <a:prstGeom prst="rect">
            <a:avLst/>
          </a:prstGeom>
        </p:spPr>
      </p:pic>
    </p:spTree>
    <p:extLst>
      <p:ext uri="{BB962C8B-B14F-4D97-AF65-F5344CB8AC3E}">
        <p14:creationId xmlns:p14="http://schemas.microsoft.com/office/powerpoint/2010/main" val="1067995448"/>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a:extLst>
              <a:ext uri="{FF2B5EF4-FFF2-40B4-BE49-F238E27FC236}">
                <a16:creationId xmlns:a16="http://schemas.microsoft.com/office/drawing/2014/main" id="{935C7EFD-DAAB-AE4F-ACE6-3F65E3DB6706}"/>
              </a:ext>
            </a:extLst>
          </p:cNvPr>
          <p:cNvSpPr>
            <a:spLocks noGrp="1" noChangeArrowheads="1"/>
          </p:cNvSpPr>
          <p:nvPr>
            <p:ph type="ctrTitle"/>
          </p:nvPr>
        </p:nvSpPr>
        <p:spPr>
          <a:xfrm>
            <a:off x="914400" y="1828800"/>
            <a:ext cx="7924800" cy="1752600"/>
          </a:xfrm>
        </p:spPr>
        <p:txBody>
          <a:bodyPr/>
          <a:lstStyle/>
          <a:p>
            <a:r>
              <a:rPr lang="en-US" altLang="en-US" dirty="0">
                <a:ea typeface="ＭＳ Ｐゴシック" panose="020B0600070205080204" pitchFamily="34" charset="-128"/>
              </a:rPr>
              <a:t>Mystery #3:  DRAM Refresh</a:t>
            </a:r>
          </a:p>
        </p:txBody>
      </p:sp>
      <p:sp>
        <p:nvSpPr>
          <p:cNvPr id="211970" name="Subtitle 2">
            <a:extLst>
              <a:ext uri="{FF2B5EF4-FFF2-40B4-BE49-F238E27FC236}">
                <a16:creationId xmlns:a16="http://schemas.microsoft.com/office/drawing/2014/main" id="{8193D97E-8FAE-DB4E-87D7-2605CF91977F}"/>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211971" name="Slide Number Placeholder 3">
            <a:extLst>
              <a:ext uri="{FF2B5EF4-FFF2-40B4-BE49-F238E27FC236}">
                <a16:creationId xmlns:a16="http://schemas.microsoft.com/office/drawing/2014/main" id="{EA177B53-297A-2142-BD34-B5299404582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FD2DFF0-A11F-8D49-A403-3F8E639EA89A}"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13673372"/>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a:extLst>
              <a:ext uri="{FF2B5EF4-FFF2-40B4-BE49-F238E27FC236}">
                <a16:creationId xmlns:a16="http://schemas.microsoft.com/office/drawing/2014/main" id="{FE39257C-9936-8E41-8551-0425A19C81F6}"/>
              </a:ext>
            </a:extLst>
          </p:cNvPr>
          <p:cNvSpPr>
            <a:spLocks noGrp="1" noChangeArrowheads="1"/>
          </p:cNvSpPr>
          <p:nvPr>
            <p:ph type="title"/>
          </p:nvPr>
        </p:nvSpPr>
        <p:spPr/>
        <p:txBody>
          <a:bodyPr/>
          <a:lstStyle/>
          <a:p>
            <a:r>
              <a:rPr lang="en-US" altLang="en-US">
                <a:ea typeface="ＭＳ Ｐゴシック" panose="020B0600070205080204" pitchFamily="34" charset="-128"/>
              </a:rPr>
              <a:t>DRAM in the System</a:t>
            </a:r>
          </a:p>
        </p:txBody>
      </p:sp>
      <p:sp>
        <p:nvSpPr>
          <p:cNvPr id="212994" name="Slide Number Placeholder 3">
            <a:extLst>
              <a:ext uri="{FF2B5EF4-FFF2-40B4-BE49-F238E27FC236}">
                <a16:creationId xmlns:a16="http://schemas.microsoft.com/office/drawing/2014/main" id="{AAFA260E-F5E8-4D40-8487-2CAD233BFE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32C1F50-D39E-6142-BE68-1CB8FEF15A3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12995" name="Content Placeholder 6" descr="barcelona-die-photo-color.jpg">
            <a:extLst>
              <a:ext uri="{FF2B5EF4-FFF2-40B4-BE49-F238E27FC236}">
                <a16:creationId xmlns:a16="http://schemas.microsoft.com/office/drawing/2014/main" id="{04C2F889-6C36-D64B-8246-CDE73B61314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212996" name="Rounded Rectangle 7">
            <a:extLst>
              <a:ext uri="{FF2B5EF4-FFF2-40B4-BE49-F238E27FC236}">
                <a16:creationId xmlns:a16="http://schemas.microsoft.com/office/drawing/2014/main" id="{69144B3C-87C0-384A-8BCA-314BA6A3A0C2}"/>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2997" name="TextBox 8">
            <a:extLst>
              <a:ext uri="{FF2B5EF4-FFF2-40B4-BE49-F238E27FC236}">
                <a16:creationId xmlns:a16="http://schemas.microsoft.com/office/drawing/2014/main" id="{2E8A8610-4C5E-F645-8A77-7469A4AFB4AC}"/>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212998" name="Rectangle 16">
            <a:extLst>
              <a:ext uri="{FF2B5EF4-FFF2-40B4-BE49-F238E27FC236}">
                <a16:creationId xmlns:a16="http://schemas.microsoft.com/office/drawing/2014/main" id="{8D99E116-78BB-D647-9403-89621F05E347}"/>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2999" name="TextBox 19">
            <a:extLst>
              <a:ext uri="{FF2B5EF4-FFF2-40B4-BE49-F238E27FC236}">
                <a16:creationId xmlns:a16="http://schemas.microsoft.com/office/drawing/2014/main" id="{A4647E6D-97C3-B041-9739-97BCA4D886A6}"/>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0</a:t>
            </a:r>
          </a:p>
        </p:txBody>
      </p:sp>
      <p:sp>
        <p:nvSpPr>
          <p:cNvPr id="213000" name="Rectangle 29">
            <a:extLst>
              <a:ext uri="{FF2B5EF4-FFF2-40B4-BE49-F238E27FC236}">
                <a16:creationId xmlns:a16="http://schemas.microsoft.com/office/drawing/2014/main" id="{1CF29EEA-23DC-0446-B0F8-639C4E0E6DF8}"/>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1" name="TextBox 31">
            <a:extLst>
              <a:ext uri="{FF2B5EF4-FFF2-40B4-BE49-F238E27FC236}">
                <a16:creationId xmlns:a16="http://schemas.microsoft.com/office/drawing/2014/main" id="{B2954A6F-703A-B949-AE71-8EE13373FEC6}"/>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SHARED L3 CACHE</a:t>
            </a:r>
          </a:p>
        </p:txBody>
      </p:sp>
      <p:sp>
        <p:nvSpPr>
          <p:cNvPr id="213002" name="Rectangle 35">
            <a:extLst>
              <a:ext uri="{FF2B5EF4-FFF2-40B4-BE49-F238E27FC236}">
                <a16:creationId xmlns:a16="http://schemas.microsoft.com/office/drawing/2014/main" id="{8E4F138A-EEE8-E04E-8F0E-4B6E3D03CC24}"/>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3" name="TextBox 36">
            <a:extLst>
              <a:ext uri="{FF2B5EF4-FFF2-40B4-BE49-F238E27FC236}">
                <a16:creationId xmlns:a16="http://schemas.microsoft.com/office/drawing/2014/main" id="{0F5E346C-1327-4F44-A3EE-21408D1F25AF}"/>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INTERFACE</a:t>
            </a:r>
          </a:p>
        </p:txBody>
      </p:sp>
      <p:pic>
        <p:nvPicPr>
          <p:cNvPr id="213004" name="Picture 37" descr="samsung-dimm-better.jpg">
            <a:extLst>
              <a:ext uri="{FF2B5EF4-FFF2-40B4-BE49-F238E27FC236}">
                <a16:creationId xmlns:a16="http://schemas.microsoft.com/office/drawing/2014/main" id="{2BD22B7D-9CD7-8949-A897-27625F92DE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5" name="Rounded Rectangle 27">
            <a:extLst>
              <a:ext uri="{FF2B5EF4-FFF2-40B4-BE49-F238E27FC236}">
                <a16:creationId xmlns:a16="http://schemas.microsoft.com/office/drawing/2014/main" id="{E28E9CC9-A489-4F46-B3A4-EC2FA94BCE81}"/>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6" name="TextBox 28">
            <a:extLst>
              <a:ext uri="{FF2B5EF4-FFF2-40B4-BE49-F238E27FC236}">
                <a16:creationId xmlns:a16="http://schemas.microsoft.com/office/drawing/2014/main" id="{63F070EF-5626-8040-A225-89DA91AC73CF}"/>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213007" name="Rounded Rectangle 30">
            <a:extLst>
              <a:ext uri="{FF2B5EF4-FFF2-40B4-BE49-F238E27FC236}">
                <a16:creationId xmlns:a16="http://schemas.microsoft.com/office/drawing/2014/main" id="{0A46FCCB-22D1-0A4F-8FBF-6940CC3F0E38}"/>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08" name="TextBox 33">
            <a:extLst>
              <a:ext uri="{FF2B5EF4-FFF2-40B4-BE49-F238E27FC236}">
                <a16:creationId xmlns:a16="http://schemas.microsoft.com/office/drawing/2014/main" id="{7182EE88-E291-F840-9008-1E249937B025}"/>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213009" name="Rounded Rectangle 38">
            <a:extLst>
              <a:ext uri="{FF2B5EF4-FFF2-40B4-BE49-F238E27FC236}">
                <a16:creationId xmlns:a16="http://schemas.microsoft.com/office/drawing/2014/main" id="{AEBBE63C-5EE3-F345-9B8C-B20EDD644D20}"/>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0" name="TextBox 39">
            <a:extLst>
              <a:ext uri="{FF2B5EF4-FFF2-40B4-BE49-F238E27FC236}">
                <a16:creationId xmlns:a16="http://schemas.microsoft.com/office/drawing/2014/main" id="{342625AC-1F47-9B43-A4EB-ACA0170F3AAA}"/>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3</a:t>
            </a:r>
          </a:p>
        </p:txBody>
      </p:sp>
      <p:sp>
        <p:nvSpPr>
          <p:cNvPr id="213011" name="Rectangle 40">
            <a:extLst>
              <a:ext uri="{FF2B5EF4-FFF2-40B4-BE49-F238E27FC236}">
                <a16:creationId xmlns:a16="http://schemas.microsoft.com/office/drawing/2014/main" id="{012042BD-53D1-7443-A95F-64240FC07793}"/>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2" name="TextBox 41">
            <a:extLst>
              <a:ext uri="{FF2B5EF4-FFF2-40B4-BE49-F238E27FC236}">
                <a16:creationId xmlns:a16="http://schemas.microsoft.com/office/drawing/2014/main" id="{9FB7AC05-CB0B-6445-8D54-9B704552E531}"/>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1</a:t>
            </a:r>
          </a:p>
        </p:txBody>
      </p:sp>
      <p:sp>
        <p:nvSpPr>
          <p:cNvPr id="213013" name="Rectangle 42">
            <a:extLst>
              <a:ext uri="{FF2B5EF4-FFF2-40B4-BE49-F238E27FC236}">
                <a16:creationId xmlns:a16="http://schemas.microsoft.com/office/drawing/2014/main" id="{E6911BA5-5FD4-A049-84DB-41AB7EA04352}"/>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4" name="TextBox 43">
            <a:extLst>
              <a:ext uri="{FF2B5EF4-FFF2-40B4-BE49-F238E27FC236}">
                <a16:creationId xmlns:a16="http://schemas.microsoft.com/office/drawing/2014/main" id="{95D2CEBA-B324-AC40-9782-113AECA2C26A}"/>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2</a:t>
            </a:r>
          </a:p>
        </p:txBody>
      </p:sp>
      <p:sp>
        <p:nvSpPr>
          <p:cNvPr id="213015" name="Rectangle 44">
            <a:extLst>
              <a:ext uri="{FF2B5EF4-FFF2-40B4-BE49-F238E27FC236}">
                <a16:creationId xmlns:a16="http://schemas.microsoft.com/office/drawing/2014/main" id="{F52905B0-FF43-5D46-AE6E-2C159B60A967}"/>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16" name="TextBox 45">
            <a:extLst>
              <a:ext uri="{FF2B5EF4-FFF2-40B4-BE49-F238E27FC236}">
                <a16:creationId xmlns:a16="http://schemas.microsoft.com/office/drawing/2014/main" id="{2BBD729E-0CC1-A047-8471-86016D2030A9}"/>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3</a:t>
            </a:r>
          </a:p>
        </p:txBody>
      </p:sp>
      <p:sp>
        <p:nvSpPr>
          <p:cNvPr id="213017" name="Rectangle 32">
            <a:extLst>
              <a:ext uri="{FF2B5EF4-FFF2-40B4-BE49-F238E27FC236}">
                <a16:creationId xmlns:a16="http://schemas.microsoft.com/office/drawing/2014/main" id="{A0B0607C-A5A2-4548-B2A3-D005771D5F5E}"/>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213018" name="Straight Arrow Connector 48">
            <a:extLst>
              <a:ext uri="{FF2B5EF4-FFF2-40B4-BE49-F238E27FC236}">
                <a16:creationId xmlns:a16="http://schemas.microsoft.com/office/drawing/2014/main" id="{13735A4A-3C83-2548-A891-488B3E4E4AED}"/>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13019" name="Rectangle 49">
            <a:extLst>
              <a:ext uri="{FF2B5EF4-FFF2-40B4-BE49-F238E27FC236}">
                <a16:creationId xmlns:a16="http://schemas.microsoft.com/office/drawing/2014/main" id="{49EE5635-179B-2E47-8282-7B57D194F6BD}"/>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20" name="TextBox 50">
            <a:extLst>
              <a:ext uri="{FF2B5EF4-FFF2-40B4-BE49-F238E27FC236}">
                <a16:creationId xmlns:a16="http://schemas.microsoft.com/office/drawing/2014/main" id="{741108D8-22D2-CC48-BD58-1AC77D0324C3}"/>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BANKS</a:t>
            </a:r>
          </a:p>
        </p:txBody>
      </p:sp>
      <p:sp>
        <p:nvSpPr>
          <p:cNvPr id="213021" name="Rectangle 51">
            <a:extLst>
              <a:ext uri="{FF2B5EF4-FFF2-40B4-BE49-F238E27FC236}">
                <a16:creationId xmlns:a16="http://schemas.microsoft.com/office/drawing/2014/main" id="{14B1D629-84B3-D847-B27B-365B8442C324}"/>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3022" name="Text Box 52">
            <a:extLst>
              <a:ext uri="{FF2B5EF4-FFF2-40B4-BE49-F238E27FC236}">
                <a16:creationId xmlns:a16="http://schemas.microsoft.com/office/drawing/2014/main" id="{80683725-D826-0E4D-B2A7-1510DE0D9602}"/>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213023" name="TextBox 58">
            <a:extLst>
              <a:ext uri="{FF2B5EF4-FFF2-40B4-BE49-F238E27FC236}">
                <a16:creationId xmlns:a16="http://schemas.microsoft.com/office/drawing/2014/main" id="{FA5C7EF3-8314-474C-8A8B-A2D94B03007F}"/>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4E312972-43F5-ED43-8244-9D3F49918D06}"/>
              </a:ext>
            </a:extLst>
          </p:cNvPr>
          <p:cNvSpPr txBox="1"/>
          <p:nvPr/>
        </p:nvSpPr>
        <p:spPr>
          <a:xfrm>
            <a:off x="4310063" y="3311525"/>
            <a:ext cx="1417637" cy="365125"/>
          </a:xfrm>
          <a:prstGeom prst="rect">
            <a:avLst/>
          </a:prstGeom>
          <a:solidFill>
            <a:srgbClr val="C0C0C0">
              <a:alpha val="51000"/>
            </a:srgb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50" b="1" i="0" u="none" strike="noStrike" kern="1200" cap="none" spc="0" normalizeH="0" baseline="0" noProof="0" dirty="0">
                <a:ln>
                  <a:noFill/>
                </a:ln>
                <a:solidFill>
                  <a:srgbClr val="FFFFFF"/>
                </a:solidFill>
                <a:effectLst/>
                <a:uLnTx/>
                <a:uFillTx/>
                <a:latin typeface="Arial" charset="0"/>
                <a:ea typeface="ＭＳ Ｐゴシック" panose="020B0600070205080204" pitchFamily="34" charset="-128"/>
                <a:cs typeface="ＭＳ Ｐゴシック" charset="0"/>
              </a:rPr>
              <a:t>DRAM MEMORY CONTROLLER</a:t>
            </a:r>
          </a:p>
        </p:txBody>
      </p:sp>
    </p:spTree>
    <p:extLst>
      <p:ext uri="{BB962C8B-B14F-4D97-AF65-F5344CB8AC3E}">
        <p14:creationId xmlns:p14="http://schemas.microsoft.com/office/powerpoint/2010/main" val="2854714236"/>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3">
            <a:extLst>
              <a:ext uri="{FF2B5EF4-FFF2-40B4-BE49-F238E27FC236}">
                <a16:creationId xmlns:a16="http://schemas.microsoft.com/office/drawing/2014/main" id="{AF18EAD3-3B1D-404C-8DC4-DA31D2F3F110}"/>
              </a:ext>
            </a:extLst>
          </p:cNvPr>
          <p:cNvSpPr>
            <a:spLocks noGrp="1" noChangeArrowheads="1"/>
          </p:cNvSpPr>
          <p:nvPr>
            <p:ph type="title"/>
          </p:nvPr>
        </p:nvSpPr>
        <p:spPr/>
        <p:txBody>
          <a:bodyPr/>
          <a:lstStyle/>
          <a:p>
            <a:r>
              <a:rPr lang="en-US" altLang="en-US">
                <a:ea typeface="ＭＳ Ｐゴシック" panose="020B0600070205080204" pitchFamily="34" charset="-128"/>
              </a:rPr>
              <a:t>A DRAM Cell</a:t>
            </a:r>
          </a:p>
        </p:txBody>
      </p:sp>
      <p:sp>
        <p:nvSpPr>
          <p:cNvPr id="2" name="Content Placeholder 1">
            <a:extLst>
              <a:ext uri="{FF2B5EF4-FFF2-40B4-BE49-F238E27FC236}">
                <a16:creationId xmlns:a16="http://schemas.microsoft.com/office/drawing/2014/main" id="{C67C590D-BA86-C04B-8BB6-11C4290BE55F}"/>
              </a:ext>
            </a:extLst>
          </p:cNvPr>
          <p:cNvSpPr>
            <a:spLocks noGrp="1"/>
          </p:cNvSpPr>
          <p:nvPr>
            <p:ph idx="1"/>
          </p:nvPr>
        </p:nvSpPr>
        <p:spPr>
          <a:xfrm>
            <a:off x="228600" y="1095375"/>
            <a:ext cx="8804275" cy="5153025"/>
          </a:xfrm>
        </p:spPr>
        <p:txBody>
          <a:bodyPr/>
          <a:lstStyle/>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a:p>
            <a:pPr>
              <a:buFont typeface="Wingdings" charset="0"/>
              <a:buChar char="n"/>
              <a:defRPr/>
            </a:pPr>
            <a:r>
              <a:rPr lang="en-US" sz="2200" dirty="0"/>
              <a:t>A DRAM cell consists of a capacitor and an access transistor</a:t>
            </a:r>
          </a:p>
          <a:p>
            <a:pPr>
              <a:buFont typeface="Wingdings" charset="0"/>
              <a:buChar char="n"/>
              <a:defRPr/>
            </a:pPr>
            <a:r>
              <a:rPr lang="en-US" sz="2200" dirty="0"/>
              <a:t>It stores data in terms of charge status of the capacitor</a:t>
            </a:r>
          </a:p>
          <a:p>
            <a:pPr>
              <a:buFont typeface="Wingdings" charset="0"/>
              <a:buChar char="n"/>
              <a:defRPr/>
            </a:pPr>
            <a:r>
              <a:rPr lang="en-US" sz="2200" dirty="0"/>
              <a:t>A DRAM chip consists of (10s of 1000s of) rows of such cells</a:t>
            </a:r>
          </a:p>
        </p:txBody>
      </p:sp>
      <p:grpSp>
        <p:nvGrpSpPr>
          <p:cNvPr id="215043" name="Group 33">
            <a:extLst>
              <a:ext uri="{FF2B5EF4-FFF2-40B4-BE49-F238E27FC236}">
                <a16:creationId xmlns:a16="http://schemas.microsoft.com/office/drawing/2014/main" id="{B393BC7B-E376-B442-9909-76CB0F3579EB}"/>
              </a:ext>
            </a:extLst>
          </p:cNvPr>
          <p:cNvGrpSpPr>
            <a:grpSpLocks/>
          </p:cNvGrpSpPr>
          <p:nvPr/>
        </p:nvGrpSpPr>
        <p:grpSpPr bwMode="auto">
          <a:xfrm>
            <a:off x="2389188" y="1006475"/>
            <a:ext cx="3683000" cy="3822700"/>
            <a:chOff x="6554938" y="2996952"/>
            <a:chExt cx="1696887" cy="2133600"/>
          </a:xfrm>
        </p:grpSpPr>
        <p:grpSp>
          <p:nvGrpSpPr>
            <p:cNvPr id="215101" name="Group 19">
              <a:extLst>
                <a:ext uri="{FF2B5EF4-FFF2-40B4-BE49-F238E27FC236}">
                  <a16:creationId xmlns:a16="http://schemas.microsoft.com/office/drawing/2014/main" id="{8E23A94C-E879-D241-9E56-5DDA4753DE55}"/>
                </a:ext>
              </a:extLst>
            </p:cNvPr>
            <p:cNvGrpSpPr>
              <a:grpSpLocks/>
            </p:cNvGrpSpPr>
            <p:nvPr/>
          </p:nvGrpSpPr>
          <p:grpSpPr bwMode="auto">
            <a:xfrm>
              <a:off x="6554938" y="2996952"/>
              <a:ext cx="1696887" cy="2133600"/>
              <a:chOff x="741513" y="3276600"/>
              <a:chExt cx="1696887" cy="2133600"/>
            </a:xfrm>
          </p:grpSpPr>
          <p:sp>
            <p:nvSpPr>
              <p:cNvPr id="215107" name="Freeform 4">
                <a:extLst>
                  <a:ext uri="{FF2B5EF4-FFF2-40B4-BE49-F238E27FC236}">
                    <a16:creationId xmlns:a16="http://schemas.microsoft.com/office/drawing/2014/main" id="{140BD44A-0F6F-2649-B66F-BCBCB38E9528}"/>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8" name="Line 5">
                <a:extLst>
                  <a:ext uri="{FF2B5EF4-FFF2-40B4-BE49-F238E27FC236}">
                    <a16:creationId xmlns:a16="http://schemas.microsoft.com/office/drawing/2014/main" id="{F355CDF8-EC32-2643-89FC-C270B2FFFE4A}"/>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9" name="Oval 6">
                <a:extLst>
                  <a:ext uri="{FF2B5EF4-FFF2-40B4-BE49-F238E27FC236}">
                    <a16:creationId xmlns:a16="http://schemas.microsoft.com/office/drawing/2014/main" id="{930D16A1-E38C-5844-9B24-CEF7F3F12BE2}"/>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0" name="Line 7">
                <a:extLst>
                  <a:ext uri="{FF2B5EF4-FFF2-40B4-BE49-F238E27FC236}">
                    <a16:creationId xmlns:a16="http://schemas.microsoft.com/office/drawing/2014/main" id="{50C6E051-1513-7A4C-8073-E77A9B23B46C}"/>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1" name="Line 8">
                <a:extLst>
                  <a:ext uri="{FF2B5EF4-FFF2-40B4-BE49-F238E27FC236}">
                    <a16:creationId xmlns:a16="http://schemas.microsoft.com/office/drawing/2014/main" id="{D8B52926-E5AF-6447-8E99-CABCDE218DF3}"/>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2" name="Line 9">
                <a:extLst>
                  <a:ext uri="{FF2B5EF4-FFF2-40B4-BE49-F238E27FC236}">
                    <a16:creationId xmlns:a16="http://schemas.microsoft.com/office/drawing/2014/main" id="{FCCD10B5-182D-F140-B984-E6A59B00C953}"/>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13" name="Text Box 10">
                <a:extLst>
                  <a:ext uri="{FF2B5EF4-FFF2-40B4-BE49-F238E27FC236}">
                    <a16:creationId xmlns:a16="http://schemas.microsoft.com/office/drawing/2014/main" id="{D2CEF51F-3F8B-A14F-B178-E0D037044C29}"/>
                  </a:ext>
                </a:extLst>
              </p:cNvPr>
              <p:cNvSpPr txBox="1">
                <a:spLocks noChangeArrowheads="1"/>
              </p:cNvSpPr>
              <p:nvPr/>
            </p:nvSpPr>
            <p:spPr bwMode="auto">
              <a:xfrm>
                <a:off x="1117280" y="3579857"/>
                <a:ext cx="706231" cy="229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wordline</a:t>
                </a:r>
              </a:p>
            </p:txBody>
          </p:sp>
          <p:sp>
            <p:nvSpPr>
              <p:cNvPr id="215114" name="Text Box 11">
                <a:extLst>
                  <a:ext uri="{FF2B5EF4-FFF2-40B4-BE49-F238E27FC236}">
                    <a16:creationId xmlns:a16="http://schemas.microsoft.com/office/drawing/2014/main" id="{8BD2C60F-D1E3-9045-B61D-D87194FAA4DE}"/>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102" name="Line 30">
              <a:extLst>
                <a:ext uri="{FF2B5EF4-FFF2-40B4-BE49-F238E27FC236}">
                  <a16:creationId xmlns:a16="http://schemas.microsoft.com/office/drawing/2014/main" id="{E38C61CE-CB90-974D-86D7-54B887EEC25A}"/>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3" name="Line 31">
              <a:extLst>
                <a:ext uri="{FF2B5EF4-FFF2-40B4-BE49-F238E27FC236}">
                  <a16:creationId xmlns:a16="http://schemas.microsoft.com/office/drawing/2014/main" id="{CCF8A778-6202-A844-93FA-B4CE569D75D4}"/>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4" name="Line 32">
              <a:extLst>
                <a:ext uri="{FF2B5EF4-FFF2-40B4-BE49-F238E27FC236}">
                  <a16:creationId xmlns:a16="http://schemas.microsoft.com/office/drawing/2014/main" id="{210E64A8-1747-D245-BE10-57739D594B24}"/>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5" name="Line 35">
              <a:extLst>
                <a:ext uri="{FF2B5EF4-FFF2-40B4-BE49-F238E27FC236}">
                  <a16:creationId xmlns:a16="http://schemas.microsoft.com/office/drawing/2014/main" id="{7537F495-A664-4C47-96AF-861B92392C70}"/>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6" name="AutoShape 36">
              <a:extLst>
                <a:ext uri="{FF2B5EF4-FFF2-40B4-BE49-F238E27FC236}">
                  <a16:creationId xmlns:a16="http://schemas.microsoft.com/office/drawing/2014/main" id="{59CDE12D-3728-E445-833A-1F76F760182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19" name="Group 18">
            <a:extLst>
              <a:ext uri="{FF2B5EF4-FFF2-40B4-BE49-F238E27FC236}">
                <a16:creationId xmlns:a16="http://schemas.microsoft.com/office/drawing/2014/main" id="{8DA09102-3F21-E944-BBAA-77D8D1F82BFE}"/>
              </a:ext>
            </a:extLst>
          </p:cNvPr>
          <p:cNvGrpSpPr>
            <a:grpSpLocks/>
          </p:cNvGrpSpPr>
          <p:nvPr/>
        </p:nvGrpSpPr>
        <p:grpSpPr bwMode="auto">
          <a:xfrm>
            <a:off x="4968875" y="1020763"/>
            <a:ext cx="3684588" cy="3822700"/>
            <a:chOff x="6537565" y="2996952"/>
            <a:chExt cx="1696887" cy="2133600"/>
          </a:xfrm>
        </p:grpSpPr>
        <p:grpSp>
          <p:nvGrpSpPr>
            <p:cNvPr id="215088" name="Group 34">
              <a:extLst>
                <a:ext uri="{FF2B5EF4-FFF2-40B4-BE49-F238E27FC236}">
                  <a16:creationId xmlns:a16="http://schemas.microsoft.com/office/drawing/2014/main" id="{9C8B6247-2DD3-C44C-BFBD-ADE8104CF56F}"/>
                </a:ext>
              </a:extLst>
            </p:cNvPr>
            <p:cNvGrpSpPr>
              <a:grpSpLocks/>
            </p:cNvGrpSpPr>
            <p:nvPr/>
          </p:nvGrpSpPr>
          <p:grpSpPr bwMode="auto">
            <a:xfrm>
              <a:off x="6537565" y="2996952"/>
              <a:ext cx="1696887" cy="2133600"/>
              <a:chOff x="724140" y="3276600"/>
              <a:chExt cx="1696887" cy="2133600"/>
            </a:xfrm>
          </p:grpSpPr>
          <p:sp>
            <p:nvSpPr>
              <p:cNvPr id="215094" name="Freeform 4">
                <a:extLst>
                  <a:ext uri="{FF2B5EF4-FFF2-40B4-BE49-F238E27FC236}">
                    <a16:creationId xmlns:a16="http://schemas.microsoft.com/office/drawing/2014/main" id="{9F494E95-E782-C343-9B92-DB01865FB74B}"/>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5" name="Line 5">
                <a:extLst>
                  <a:ext uri="{FF2B5EF4-FFF2-40B4-BE49-F238E27FC236}">
                    <a16:creationId xmlns:a16="http://schemas.microsoft.com/office/drawing/2014/main" id="{DD7E2420-9780-2D4C-8D50-6959094743E5}"/>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6" name="Oval 6">
                <a:extLst>
                  <a:ext uri="{FF2B5EF4-FFF2-40B4-BE49-F238E27FC236}">
                    <a16:creationId xmlns:a16="http://schemas.microsoft.com/office/drawing/2014/main" id="{D9B47C81-FCE4-AF49-9A5D-7ABFDE6F616C}"/>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7" name="Line 7">
                <a:extLst>
                  <a:ext uri="{FF2B5EF4-FFF2-40B4-BE49-F238E27FC236}">
                    <a16:creationId xmlns:a16="http://schemas.microsoft.com/office/drawing/2014/main" id="{00688EA8-63B2-AD40-BA94-367EB2D7F4EF}"/>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8" name="Line 8">
                <a:extLst>
                  <a:ext uri="{FF2B5EF4-FFF2-40B4-BE49-F238E27FC236}">
                    <a16:creationId xmlns:a16="http://schemas.microsoft.com/office/drawing/2014/main" id="{99A193E4-3F91-394B-AA93-C4D5783225D6}"/>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9" name="Line 9">
                <a:extLst>
                  <a:ext uri="{FF2B5EF4-FFF2-40B4-BE49-F238E27FC236}">
                    <a16:creationId xmlns:a16="http://schemas.microsoft.com/office/drawing/2014/main" id="{374A5037-F23F-3E48-8481-26E6682F3764}"/>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100" name="Text Box 11">
                <a:extLst>
                  <a:ext uri="{FF2B5EF4-FFF2-40B4-BE49-F238E27FC236}">
                    <a16:creationId xmlns:a16="http://schemas.microsoft.com/office/drawing/2014/main" id="{A633C9A2-3168-B04E-A18B-AED4E0FBEA9D}"/>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89" name="Line 30">
              <a:extLst>
                <a:ext uri="{FF2B5EF4-FFF2-40B4-BE49-F238E27FC236}">
                  <a16:creationId xmlns:a16="http://schemas.microsoft.com/office/drawing/2014/main" id="{19FCA2B7-2E8C-BF41-BBA7-BCD5F85AF838}"/>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0" name="Line 31">
              <a:extLst>
                <a:ext uri="{FF2B5EF4-FFF2-40B4-BE49-F238E27FC236}">
                  <a16:creationId xmlns:a16="http://schemas.microsoft.com/office/drawing/2014/main" id="{7E19057D-2EF3-E445-9B8A-0F043AC198C4}"/>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1" name="Line 32">
              <a:extLst>
                <a:ext uri="{FF2B5EF4-FFF2-40B4-BE49-F238E27FC236}">
                  <a16:creationId xmlns:a16="http://schemas.microsoft.com/office/drawing/2014/main" id="{3794512D-84F7-6A45-86EA-0FAD4D39586E}"/>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2" name="Line 35">
              <a:extLst>
                <a:ext uri="{FF2B5EF4-FFF2-40B4-BE49-F238E27FC236}">
                  <a16:creationId xmlns:a16="http://schemas.microsoft.com/office/drawing/2014/main" id="{8B9F23CB-60BE-A844-899D-4D2B7570F11C}"/>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93" name="AutoShape 36">
              <a:extLst>
                <a:ext uri="{FF2B5EF4-FFF2-40B4-BE49-F238E27FC236}">
                  <a16:creationId xmlns:a16="http://schemas.microsoft.com/office/drawing/2014/main" id="{EE57B7F9-42A8-1A40-A3FB-0674EB655240}"/>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9" name="Group 48">
            <a:extLst>
              <a:ext uri="{FF2B5EF4-FFF2-40B4-BE49-F238E27FC236}">
                <a16:creationId xmlns:a16="http://schemas.microsoft.com/office/drawing/2014/main" id="{E97DE9F1-F483-A64C-B25E-B03A513AB257}"/>
              </a:ext>
            </a:extLst>
          </p:cNvPr>
          <p:cNvGrpSpPr>
            <a:grpSpLocks/>
          </p:cNvGrpSpPr>
          <p:nvPr/>
        </p:nvGrpSpPr>
        <p:grpSpPr bwMode="auto">
          <a:xfrm>
            <a:off x="-227013" y="996950"/>
            <a:ext cx="3684588" cy="3822700"/>
            <a:chOff x="6554938" y="2996952"/>
            <a:chExt cx="1696887" cy="2133600"/>
          </a:xfrm>
        </p:grpSpPr>
        <p:grpSp>
          <p:nvGrpSpPr>
            <p:cNvPr id="215075" name="Group 49">
              <a:extLst>
                <a:ext uri="{FF2B5EF4-FFF2-40B4-BE49-F238E27FC236}">
                  <a16:creationId xmlns:a16="http://schemas.microsoft.com/office/drawing/2014/main" id="{616292E9-8F87-744E-9922-C4D5A327A3C3}"/>
                </a:ext>
              </a:extLst>
            </p:cNvPr>
            <p:cNvGrpSpPr>
              <a:grpSpLocks/>
            </p:cNvGrpSpPr>
            <p:nvPr/>
          </p:nvGrpSpPr>
          <p:grpSpPr bwMode="auto">
            <a:xfrm>
              <a:off x="6554938" y="2996952"/>
              <a:ext cx="1696887" cy="2133600"/>
              <a:chOff x="741513" y="3276600"/>
              <a:chExt cx="1696887" cy="2133600"/>
            </a:xfrm>
          </p:grpSpPr>
          <p:sp>
            <p:nvSpPr>
              <p:cNvPr id="215081" name="Freeform 4">
                <a:extLst>
                  <a:ext uri="{FF2B5EF4-FFF2-40B4-BE49-F238E27FC236}">
                    <a16:creationId xmlns:a16="http://schemas.microsoft.com/office/drawing/2014/main" id="{8306AB85-7469-2E41-8668-1C5AC3BC9EC8}"/>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2" name="Line 5">
                <a:extLst>
                  <a:ext uri="{FF2B5EF4-FFF2-40B4-BE49-F238E27FC236}">
                    <a16:creationId xmlns:a16="http://schemas.microsoft.com/office/drawing/2014/main" id="{E5FC4995-F30D-C540-9997-27BD3BDA50A0}"/>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3" name="Oval 6">
                <a:extLst>
                  <a:ext uri="{FF2B5EF4-FFF2-40B4-BE49-F238E27FC236}">
                    <a16:creationId xmlns:a16="http://schemas.microsoft.com/office/drawing/2014/main" id="{6A417DD9-A048-3841-B72A-178C27F7AA0F}"/>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4" name="Line 7">
                <a:extLst>
                  <a:ext uri="{FF2B5EF4-FFF2-40B4-BE49-F238E27FC236}">
                    <a16:creationId xmlns:a16="http://schemas.microsoft.com/office/drawing/2014/main" id="{37D4F1A9-02C2-3140-9F64-F5E63E00FA6E}"/>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5" name="Line 8">
                <a:extLst>
                  <a:ext uri="{FF2B5EF4-FFF2-40B4-BE49-F238E27FC236}">
                    <a16:creationId xmlns:a16="http://schemas.microsoft.com/office/drawing/2014/main" id="{3836B7C1-AA53-8F4E-8A5E-0D7FD78D1092}"/>
                  </a:ext>
                </a:extLst>
              </p:cNvPr>
              <p:cNvSpPr>
                <a:spLocks noChangeShapeType="1"/>
              </p:cNvSpPr>
              <p:nvPr/>
            </p:nvSpPr>
            <p:spPr bwMode="auto">
              <a:xfrm>
                <a:off x="741513"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6" name="Line 9">
                <a:extLst>
                  <a:ext uri="{FF2B5EF4-FFF2-40B4-BE49-F238E27FC236}">
                    <a16:creationId xmlns:a16="http://schemas.microsoft.com/office/drawing/2014/main" id="{261C90B9-D8C3-964A-BF2C-8E2BB4235AA1}"/>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7" name="Text Box 11">
                <a:extLst>
                  <a:ext uri="{FF2B5EF4-FFF2-40B4-BE49-F238E27FC236}">
                    <a16:creationId xmlns:a16="http://schemas.microsoft.com/office/drawing/2014/main" id="{6BFD6733-9825-7E46-88DF-915068833C45}"/>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76" name="Line 30">
              <a:extLst>
                <a:ext uri="{FF2B5EF4-FFF2-40B4-BE49-F238E27FC236}">
                  <a16:creationId xmlns:a16="http://schemas.microsoft.com/office/drawing/2014/main" id="{7388D64B-3315-4548-B84B-EE5BCED6F93E}"/>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7" name="Line 31">
              <a:extLst>
                <a:ext uri="{FF2B5EF4-FFF2-40B4-BE49-F238E27FC236}">
                  <a16:creationId xmlns:a16="http://schemas.microsoft.com/office/drawing/2014/main" id="{68720282-F2AD-7C4B-A418-7065D996866D}"/>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8" name="Line 32">
              <a:extLst>
                <a:ext uri="{FF2B5EF4-FFF2-40B4-BE49-F238E27FC236}">
                  <a16:creationId xmlns:a16="http://schemas.microsoft.com/office/drawing/2014/main" id="{A0142176-CF8D-B849-9543-A2D17FF18EA5}"/>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9" name="Line 35">
              <a:extLst>
                <a:ext uri="{FF2B5EF4-FFF2-40B4-BE49-F238E27FC236}">
                  <a16:creationId xmlns:a16="http://schemas.microsoft.com/office/drawing/2014/main" id="{BFD73486-A393-5E4A-A223-553CC541ED6F}"/>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80" name="AutoShape 36">
              <a:extLst>
                <a:ext uri="{FF2B5EF4-FFF2-40B4-BE49-F238E27FC236}">
                  <a16:creationId xmlns:a16="http://schemas.microsoft.com/office/drawing/2014/main" id="{047448C8-A3EB-D546-B9F7-3A85F00D0A77}"/>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4" name="Group 63">
            <a:extLst>
              <a:ext uri="{FF2B5EF4-FFF2-40B4-BE49-F238E27FC236}">
                <a16:creationId xmlns:a16="http://schemas.microsoft.com/office/drawing/2014/main" id="{6CE1D06A-20AA-B546-829D-9703AA6D4EAF}"/>
              </a:ext>
            </a:extLst>
          </p:cNvPr>
          <p:cNvGrpSpPr>
            <a:grpSpLocks/>
          </p:cNvGrpSpPr>
          <p:nvPr/>
        </p:nvGrpSpPr>
        <p:grpSpPr bwMode="auto">
          <a:xfrm>
            <a:off x="7523163" y="1033463"/>
            <a:ext cx="3684587" cy="3822700"/>
            <a:chOff x="6537565" y="2996952"/>
            <a:chExt cx="1696887" cy="2133600"/>
          </a:xfrm>
        </p:grpSpPr>
        <p:grpSp>
          <p:nvGrpSpPr>
            <p:cNvPr id="215062" name="Group 64">
              <a:extLst>
                <a:ext uri="{FF2B5EF4-FFF2-40B4-BE49-F238E27FC236}">
                  <a16:creationId xmlns:a16="http://schemas.microsoft.com/office/drawing/2014/main" id="{D7E1DFAE-3D5B-7A4A-9AAC-46AEBF5A4353}"/>
                </a:ext>
              </a:extLst>
            </p:cNvPr>
            <p:cNvGrpSpPr>
              <a:grpSpLocks/>
            </p:cNvGrpSpPr>
            <p:nvPr/>
          </p:nvGrpSpPr>
          <p:grpSpPr bwMode="auto">
            <a:xfrm>
              <a:off x="6537565" y="2996952"/>
              <a:ext cx="1696887" cy="2133600"/>
              <a:chOff x="724140" y="3276600"/>
              <a:chExt cx="1696887" cy="2133600"/>
            </a:xfrm>
          </p:grpSpPr>
          <p:sp>
            <p:nvSpPr>
              <p:cNvPr id="215068" name="Freeform 4">
                <a:extLst>
                  <a:ext uri="{FF2B5EF4-FFF2-40B4-BE49-F238E27FC236}">
                    <a16:creationId xmlns:a16="http://schemas.microsoft.com/office/drawing/2014/main" id="{0C63B6EA-97D0-AC4F-A996-585482892C0A}"/>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9" name="Line 5">
                <a:extLst>
                  <a:ext uri="{FF2B5EF4-FFF2-40B4-BE49-F238E27FC236}">
                    <a16:creationId xmlns:a16="http://schemas.microsoft.com/office/drawing/2014/main" id="{E9A86A80-3C94-DC4B-9D00-618AF48AAB91}"/>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0" name="Oval 6">
                <a:extLst>
                  <a:ext uri="{FF2B5EF4-FFF2-40B4-BE49-F238E27FC236}">
                    <a16:creationId xmlns:a16="http://schemas.microsoft.com/office/drawing/2014/main" id="{5DD07340-5317-BA48-B671-0BE635969265}"/>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1" name="Line 7">
                <a:extLst>
                  <a:ext uri="{FF2B5EF4-FFF2-40B4-BE49-F238E27FC236}">
                    <a16:creationId xmlns:a16="http://schemas.microsoft.com/office/drawing/2014/main" id="{1DBEAE15-E16A-7941-BEA1-F27A3E488A79}"/>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2" name="Line 8">
                <a:extLst>
                  <a:ext uri="{FF2B5EF4-FFF2-40B4-BE49-F238E27FC236}">
                    <a16:creationId xmlns:a16="http://schemas.microsoft.com/office/drawing/2014/main" id="{15FB4195-F2BB-5C4B-BDB5-7584EC928B66}"/>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3" name="Line 9">
                <a:extLst>
                  <a:ext uri="{FF2B5EF4-FFF2-40B4-BE49-F238E27FC236}">
                    <a16:creationId xmlns:a16="http://schemas.microsoft.com/office/drawing/2014/main" id="{9F55F220-2E9E-CB40-AB59-82758FC4E3E6}"/>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74" name="Text Box 11">
                <a:extLst>
                  <a:ext uri="{FF2B5EF4-FFF2-40B4-BE49-F238E27FC236}">
                    <a16:creationId xmlns:a16="http://schemas.microsoft.com/office/drawing/2014/main" id="{15D04E25-154F-A64B-827B-B3687257F237}"/>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63" name="Line 30">
              <a:extLst>
                <a:ext uri="{FF2B5EF4-FFF2-40B4-BE49-F238E27FC236}">
                  <a16:creationId xmlns:a16="http://schemas.microsoft.com/office/drawing/2014/main" id="{CA8505F3-39BF-D447-87AD-A01405F70F73}"/>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4" name="Line 31">
              <a:extLst>
                <a:ext uri="{FF2B5EF4-FFF2-40B4-BE49-F238E27FC236}">
                  <a16:creationId xmlns:a16="http://schemas.microsoft.com/office/drawing/2014/main" id="{B3AA96B5-EB86-F342-9BAF-5868CA0DDEE9}"/>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5" name="Line 32">
              <a:extLst>
                <a:ext uri="{FF2B5EF4-FFF2-40B4-BE49-F238E27FC236}">
                  <a16:creationId xmlns:a16="http://schemas.microsoft.com/office/drawing/2014/main" id="{35169D6A-B664-DD49-9064-4DB0D942CC8B}"/>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6" name="Line 35">
              <a:extLst>
                <a:ext uri="{FF2B5EF4-FFF2-40B4-BE49-F238E27FC236}">
                  <a16:creationId xmlns:a16="http://schemas.microsoft.com/office/drawing/2014/main" id="{5FE8EE27-0E21-4846-8E6A-708B7A86D2B2}"/>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7" name="AutoShape 36">
              <a:extLst>
                <a:ext uri="{FF2B5EF4-FFF2-40B4-BE49-F238E27FC236}">
                  <a16:creationId xmlns:a16="http://schemas.microsoft.com/office/drawing/2014/main" id="{7C303520-D970-C64C-BCBF-F7E36597F4F3}"/>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78" name="Group 77">
            <a:extLst>
              <a:ext uri="{FF2B5EF4-FFF2-40B4-BE49-F238E27FC236}">
                <a16:creationId xmlns:a16="http://schemas.microsoft.com/office/drawing/2014/main" id="{498518B2-C0B0-2241-852E-74EA50EDB160}"/>
              </a:ext>
            </a:extLst>
          </p:cNvPr>
          <p:cNvGrpSpPr>
            <a:grpSpLocks/>
          </p:cNvGrpSpPr>
          <p:nvPr/>
        </p:nvGrpSpPr>
        <p:grpSpPr bwMode="auto">
          <a:xfrm>
            <a:off x="-2797175" y="985838"/>
            <a:ext cx="3683000" cy="3822700"/>
            <a:chOff x="6537565" y="2996952"/>
            <a:chExt cx="1696887" cy="2133600"/>
          </a:xfrm>
        </p:grpSpPr>
        <p:grpSp>
          <p:nvGrpSpPr>
            <p:cNvPr id="215049" name="Group 78">
              <a:extLst>
                <a:ext uri="{FF2B5EF4-FFF2-40B4-BE49-F238E27FC236}">
                  <a16:creationId xmlns:a16="http://schemas.microsoft.com/office/drawing/2014/main" id="{AF2B90E6-2160-2947-89CF-5564C217DD08}"/>
                </a:ext>
              </a:extLst>
            </p:cNvPr>
            <p:cNvGrpSpPr>
              <a:grpSpLocks/>
            </p:cNvGrpSpPr>
            <p:nvPr/>
          </p:nvGrpSpPr>
          <p:grpSpPr bwMode="auto">
            <a:xfrm>
              <a:off x="6537565" y="2996952"/>
              <a:ext cx="1696887" cy="2133600"/>
              <a:chOff x="724140" y="3276600"/>
              <a:chExt cx="1696887" cy="2133600"/>
            </a:xfrm>
          </p:grpSpPr>
          <p:sp>
            <p:nvSpPr>
              <p:cNvPr id="215055" name="Freeform 4">
                <a:extLst>
                  <a:ext uri="{FF2B5EF4-FFF2-40B4-BE49-F238E27FC236}">
                    <a16:creationId xmlns:a16="http://schemas.microsoft.com/office/drawing/2014/main" id="{98D98E7F-D1D2-5447-B517-9FCD39F1A6B2}"/>
                  </a:ext>
                </a:extLst>
              </p:cNvPr>
              <p:cNvSpPr>
                <a:spLocks/>
              </p:cNvSpPr>
              <p:nvPr/>
            </p:nvSpPr>
            <p:spPr bwMode="auto">
              <a:xfrm>
                <a:off x="1152525" y="4419600"/>
                <a:ext cx="838200" cy="228600"/>
              </a:xfrm>
              <a:custGeom>
                <a:avLst/>
                <a:gdLst>
                  <a:gd name="T0" fmla="*/ 0 w 624"/>
                  <a:gd name="T1" fmla="*/ 2147483646 h 144"/>
                  <a:gd name="T2" fmla="*/ 2147483646 w 624"/>
                  <a:gd name="T3" fmla="*/ 2147483646 h 144"/>
                  <a:gd name="T4" fmla="*/ 2147483646 w 624"/>
                  <a:gd name="T5" fmla="*/ 0 h 144"/>
                  <a:gd name="T6" fmla="*/ 2147483646 w 624"/>
                  <a:gd name="T7" fmla="*/ 0 h 144"/>
                  <a:gd name="T8" fmla="*/ 2147483646 w 624"/>
                  <a:gd name="T9" fmla="*/ 2147483646 h 144"/>
                  <a:gd name="T10" fmla="*/ 2147483646 w 624"/>
                  <a:gd name="T11" fmla="*/ 2147483646 h 144"/>
                  <a:gd name="T12" fmla="*/ 0 60000 65536"/>
                  <a:gd name="T13" fmla="*/ 0 60000 65536"/>
                  <a:gd name="T14" fmla="*/ 0 60000 65536"/>
                  <a:gd name="T15" fmla="*/ 0 60000 65536"/>
                  <a:gd name="T16" fmla="*/ 0 60000 65536"/>
                  <a:gd name="T17" fmla="*/ 0 60000 65536"/>
                  <a:gd name="T18" fmla="*/ 0 w 624"/>
                  <a:gd name="T19" fmla="*/ 0 h 144"/>
                  <a:gd name="T20" fmla="*/ 624 w 62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624" h="144">
                    <a:moveTo>
                      <a:pt x="0" y="144"/>
                    </a:moveTo>
                    <a:lnTo>
                      <a:pt x="144" y="144"/>
                    </a:lnTo>
                    <a:lnTo>
                      <a:pt x="144" y="0"/>
                    </a:lnTo>
                    <a:lnTo>
                      <a:pt x="432" y="0"/>
                    </a:lnTo>
                    <a:lnTo>
                      <a:pt x="432" y="144"/>
                    </a:lnTo>
                    <a:lnTo>
                      <a:pt x="624" y="144"/>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6" name="Line 5">
                <a:extLst>
                  <a:ext uri="{FF2B5EF4-FFF2-40B4-BE49-F238E27FC236}">
                    <a16:creationId xmlns:a16="http://schemas.microsoft.com/office/drawing/2014/main" id="{77751E95-AF06-BF4E-A50C-10B9BF9E352D}"/>
                  </a:ext>
                </a:extLst>
              </p:cNvPr>
              <p:cNvSpPr>
                <a:spLocks noChangeShapeType="1"/>
              </p:cNvSpPr>
              <p:nvPr/>
            </p:nvSpPr>
            <p:spPr bwMode="auto">
              <a:xfrm>
                <a:off x="1381125" y="4343400"/>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7" name="Oval 6">
                <a:extLst>
                  <a:ext uri="{FF2B5EF4-FFF2-40B4-BE49-F238E27FC236}">
                    <a16:creationId xmlns:a16="http://schemas.microsoft.com/office/drawing/2014/main" id="{6B8FC919-0E68-9F4C-8DB7-0452666448DC}"/>
                  </a:ext>
                </a:extLst>
              </p:cNvPr>
              <p:cNvSpPr>
                <a:spLocks noChangeArrowheads="1"/>
              </p:cNvSpPr>
              <p:nvPr/>
            </p:nvSpPr>
            <p:spPr bwMode="auto">
              <a:xfrm flipH="1">
                <a:off x="1457325" y="4191000"/>
                <a:ext cx="152400" cy="152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8" name="Line 7">
                <a:extLst>
                  <a:ext uri="{FF2B5EF4-FFF2-40B4-BE49-F238E27FC236}">
                    <a16:creationId xmlns:a16="http://schemas.microsoft.com/office/drawing/2014/main" id="{1A479EAC-FF5C-6B4A-BB4A-100EFE543A35}"/>
                  </a:ext>
                </a:extLst>
              </p:cNvPr>
              <p:cNvSpPr>
                <a:spLocks noChangeShapeType="1"/>
              </p:cNvSpPr>
              <p:nvPr/>
            </p:nvSpPr>
            <p:spPr bwMode="auto">
              <a:xfrm>
                <a:off x="1152525" y="3276600"/>
                <a:ext cx="0" cy="2133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9" name="Line 8">
                <a:extLst>
                  <a:ext uri="{FF2B5EF4-FFF2-40B4-BE49-F238E27FC236}">
                    <a16:creationId xmlns:a16="http://schemas.microsoft.com/office/drawing/2014/main" id="{22828F8A-7648-3740-9D06-DF0471738741}"/>
                  </a:ext>
                </a:extLst>
              </p:cNvPr>
              <p:cNvSpPr>
                <a:spLocks noChangeShapeType="1"/>
              </p:cNvSpPr>
              <p:nvPr/>
            </p:nvSpPr>
            <p:spPr bwMode="auto">
              <a:xfrm>
                <a:off x="724140" y="3799594"/>
                <a:ext cx="1696887" cy="1040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0" name="Line 9">
                <a:extLst>
                  <a:ext uri="{FF2B5EF4-FFF2-40B4-BE49-F238E27FC236}">
                    <a16:creationId xmlns:a16="http://schemas.microsoft.com/office/drawing/2014/main" id="{F50CCA9C-4093-A14F-927C-9E0CBE9C3FE4}"/>
                  </a:ext>
                </a:extLst>
              </p:cNvPr>
              <p:cNvSpPr>
                <a:spLocks noChangeShapeType="1"/>
              </p:cNvSpPr>
              <p:nvPr/>
            </p:nvSpPr>
            <p:spPr bwMode="auto">
              <a:xfrm>
                <a:off x="1533525" y="3810000"/>
                <a:ext cx="0" cy="38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61" name="Text Box 11">
                <a:extLst>
                  <a:ext uri="{FF2B5EF4-FFF2-40B4-BE49-F238E27FC236}">
                    <a16:creationId xmlns:a16="http://schemas.microsoft.com/office/drawing/2014/main" id="{B5FA09E6-8421-7345-ACF6-2C0CEA346503}"/>
                  </a:ext>
                </a:extLst>
              </p:cNvPr>
              <p:cNvSpPr txBox="1">
                <a:spLocks noChangeArrowheads="1"/>
              </p:cNvSpPr>
              <p:nvPr/>
            </p:nvSpPr>
            <p:spPr bwMode="auto">
              <a:xfrm rot="-5400000">
                <a:off x="837434" y="4532157"/>
                <a:ext cx="522801" cy="2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bitline</a:t>
                </a:r>
              </a:p>
            </p:txBody>
          </p:sp>
        </p:grpSp>
        <p:sp>
          <p:nvSpPr>
            <p:cNvPr id="215050" name="Line 30">
              <a:extLst>
                <a:ext uri="{FF2B5EF4-FFF2-40B4-BE49-F238E27FC236}">
                  <a16:creationId xmlns:a16="http://schemas.microsoft.com/office/drawing/2014/main" id="{AF5EDE54-684A-3949-91FF-CCC913B80EF3}"/>
                </a:ext>
              </a:extLst>
            </p:cNvPr>
            <p:cNvSpPr>
              <a:spLocks noChangeShapeType="1"/>
            </p:cNvSpPr>
            <p:nvPr/>
          </p:nvSpPr>
          <p:spPr bwMode="auto">
            <a:xfrm>
              <a:off x="7794625" y="4368552"/>
              <a:ext cx="1588" cy="1524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1" name="Line 31">
              <a:extLst>
                <a:ext uri="{FF2B5EF4-FFF2-40B4-BE49-F238E27FC236}">
                  <a16:creationId xmlns:a16="http://schemas.microsoft.com/office/drawing/2014/main" id="{0C8B5C7A-26D6-FE4A-B6B6-F1C520FC387E}"/>
                </a:ext>
              </a:extLst>
            </p:cNvPr>
            <p:cNvSpPr>
              <a:spLocks noChangeShapeType="1"/>
            </p:cNvSpPr>
            <p:nvPr/>
          </p:nvSpPr>
          <p:spPr bwMode="auto">
            <a:xfrm>
              <a:off x="7642225" y="45209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2" name="Line 32">
              <a:extLst>
                <a:ext uri="{FF2B5EF4-FFF2-40B4-BE49-F238E27FC236}">
                  <a16:creationId xmlns:a16="http://schemas.microsoft.com/office/drawing/2014/main" id="{5344A131-C9EF-3D4E-BF09-4F4C05A66A8B}"/>
                </a:ext>
              </a:extLst>
            </p:cNvPr>
            <p:cNvSpPr>
              <a:spLocks noChangeShapeType="1"/>
            </p:cNvSpPr>
            <p:nvPr/>
          </p:nvSpPr>
          <p:spPr bwMode="auto">
            <a:xfrm>
              <a:off x="7642225" y="4597152"/>
              <a:ext cx="3048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3" name="Line 35">
              <a:extLst>
                <a:ext uri="{FF2B5EF4-FFF2-40B4-BE49-F238E27FC236}">
                  <a16:creationId xmlns:a16="http://schemas.microsoft.com/office/drawing/2014/main" id="{41433B7F-502F-BE49-BCF0-1B11AEA295DE}"/>
                </a:ext>
              </a:extLst>
            </p:cNvPr>
            <p:cNvSpPr>
              <a:spLocks noChangeShapeType="1"/>
            </p:cNvSpPr>
            <p:nvPr/>
          </p:nvSpPr>
          <p:spPr bwMode="auto">
            <a:xfrm>
              <a:off x="7794625" y="4597152"/>
              <a:ext cx="0" cy="2286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15054" name="AutoShape 36">
              <a:extLst>
                <a:ext uri="{FF2B5EF4-FFF2-40B4-BE49-F238E27FC236}">
                  <a16:creationId xmlns:a16="http://schemas.microsoft.com/office/drawing/2014/main" id="{5DEB99FE-D590-2445-A13F-955CD97E938D}"/>
                </a:ext>
              </a:extLst>
            </p:cNvPr>
            <p:cNvSpPr>
              <a:spLocks noChangeArrowheads="1"/>
            </p:cNvSpPr>
            <p:nvPr/>
          </p:nvSpPr>
          <p:spPr bwMode="auto">
            <a:xfrm flipV="1">
              <a:off x="7642225" y="4825752"/>
              <a:ext cx="304800" cy="228600"/>
            </a:xfrm>
            <a:prstGeom prst="triangle">
              <a:avLst>
                <a:gd name="adj" fmla="val 50000"/>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92" name="Text Box 10">
            <a:extLst>
              <a:ext uri="{FF2B5EF4-FFF2-40B4-BE49-F238E27FC236}">
                <a16:creationId xmlns:a16="http://schemas.microsoft.com/office/drawing/2014/main" id="{D40409AC-C3E4-B543-8B68-C9160146640A}"/>
              </a:ext>
            </a:extLst>
          </p:cNvPr>
          <p:cNvSpPr txBox="1">
            <a:spLocks noChangeArrowheads="1"/>
          </p:cNvSpPr>
          <p:nvPr/>
        </p:nvSpPr>
        <p:spPr bwMode="auto">
          <a:xfrm>
            <a:off x="4362450" y="1558925"/>
            <a:ext cx="14668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(row enable)</a:t>
            </a:r>
          </a:p>
        </p:txBody>
      </p:sp>
    </p:spTree>
    <p:extLst>
      <p:ext uri="{BB962C8B-B14F-4D97-AF65-F5344CB8AC3E}">
        <p14:creationId xmlns:p14="http://schemas.microsoft.com/office/powerpoint/2010/main" val="35789899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1">
            <a:extLst>
              <a:ext uri="{FF2B5EF4-FFF2-40B4-BE49-F238E27FC236}">
                <a16:creationId xmlns:a16="http://schemas.microsoft.com/office/drawing/2014/main" id="{C7CFABB0-E72E-D44A-9E88-9B2DE238F463}"/>
              </a:ext>
            </a:extLst>
          </p:cNvPr>
          <p:cNvSpPr>
            <a:spLocks noGrp="1" noChangeArrowheads="1"/>
          </p:cNvSpPr>
          <p:nvPr>
            <p:ph type="title"/>
          </p:nvPr>
        </p:nvSpPr>
        <p:spPr/>
        <p:txBody>
          <a:bodyPr/>
          <a:lstStyle/>
          <a:p>
            <a:r>
              <a:rPr lang="en-US" altLang="en-US">
                <a:ea typeface="ＭＳ Ｐゴシック" panose="020B0600070205080204" pitchFamily="34" charset="-128"/>
              </a:rPr>
              <a:t>DRAM Refresh</a:t>
            </a:r>
          </a:p>
        </p:txBody>
      </p:sp>
      <p:sp>
        <p:nvSpPr>
          <p:cNvPr id="3" name="Content Placeholder 2">
            <a:extLst>
              <a:ext uri="{FF2B5EF4-FFF2-40B4-BE49-F238E27FC236}">
                <a16:creationId xmlns:a16="http://schemas.microsoft.com/office/drawing/2014/main" id="{CC99B3A2-D99B-4145-A454-DFE5077BD595}"/>
              </a:ext>
            </a:extLst>
          </p:cNvPr>
          <p:cNvSpPr>
            <a:spLocks noGrp="1"/>
          </p:cNvSpPr>
          <p:nvPr>
            <p:ph idx="1"/>
          </p:nvPr>
        </p:nvSpPr>
        <p:spPr>
          <a:xfrm>
            <a:off x="165100" y="1136650"/>
            <a:ext cx="8826500" cy="5194300"/>
          </a:xfrm>
        </p:spPr>
        <p:txBody>
          <a:bodyPr/>
          <a:lstStyle/>
          <a:p>
            <a:pPr>
              <a:buFont typeface="Wingdings" charset="0"/>
              <a:buChar char="n"/>
              <a:defRPr/>
            </a:pPr>
            <a:r>
              <a:rPr lang="en-US" dirty="0"/>
              <a:t>DRAM capacitor charge leaks over time</a:t>
            </a:r>
          </a:p>
          <a:p>
            <a:pPr>
              <a:buFont typeface="Wingdings" charset="0"/>
              <a:buChar char="n"/>
              <a:defRPr/>
            </a:pPr>
            <a:endParaRPr lang="en-US" dirty="0"/>
          </a:p>
          <a:p>
            <a:pPr>
              <a:buFont typeface="Wingdings" charset="0"/>
              <a:buChar char="n"/>
              <a:defRPr/>
            </a:pPr>
            <a:r>
              <a:rPr lang="en-US" dirty="0"/>
              <a:t>The memory controller needs to refresh each row periodically to restore charge</a:t>
            </a:r>
          </a:p>
          <a:p>
            <a:pPr lvl="1">
              <a:buFont typeface="Wingdings" charset="0"/>
              <a:buChar char="q"/>
              <a:defRPr/>
            </a:pPr>
            <a:r>
              <a:rPr lang="en-US" dirty="0">
                <a:ea typeface="ＭＳ Ｐゴシック" charset="0"/>
              </a:rPr>
              <a:t>Activate each row every N </a:t>
            </a:r>
            <a:r>
              <a:rPr lang="en-US" dirty="0" err="1">
                <a:ea typeface="ＭＳ Ｐゴシック" charset="0"/>
              </a:rPr>
              <a:t>ms</a:t>
            </a:r>
            <a:endParaRPr lang="en-US" dirty="0">
              <a:ea typeface="ＭＳ Ｐゴシック" charset="0"/>
            </a:endParaRPr>
          </a:p>
          <a:p>
            <a:pPr lvl="1">
              <a:buFont typeface="Wingdings" charset="0"/>
              <a:buChar char="q"/>
              <a:defRPr/>
            </a:pPr>
            <a:r>
              <a:rPr lang="en-US" dirty="0">
                <a:ea typeface="ＭＳ Ｐゴシック" charset="0"/>
              </a:rPr>
              <a:t>Typical N = 64 </a:t>
            </a:r>
            <a:r>
              <a:rPr lang="en-US" dirty="0" err="1">
                <a:ea typeface="ＭＳ Ｐゴシック" charset="0"/>
              </a:rPr>
              <a:t>ms</a:t>
            </a:r>
            <a:endParaRPr lang="en-US" dirty="0">
              <a:ea typeface="ＭＳ Ｐゴシック" charset="0"/>
            </a:endParaRPr>
          </a:p>
          <a:p>
            <a:pPr lvl="1">
              <a:buFont typeface="Wingdings" charset="0"/>
              <a:buChar char="q"/>
              <a:defRPr/>
            </a:pPr>
            <a:endParaRPr lang="en-US" dirty="0">
              <a:ea typeface="ＭＳ Ｐゴシック" charset="0"/>
            </a:endParaRPr>
          </a:p>
          <a:p>
            <a:pPr>
              <a:buFont typeface="Wingdings" charset="0"/>
              <a:buChar char="n"/>
              <a:defRPr/>
            </a:pPr>
            <a:r>
              <a:rPr lang="en-US" dirty="0"/>
              <a:t>Downsides of refresh</a:t>
            </a:r>
          </a:p>
          <a:p>
            <a:pPr marL="0" indent="0">
              <a:buFont typeface="Wingdings" charset="0"/>
              <a:buNone/>
              <a:defRPr/>
            </a:pPr>
            <a:r>
              <a:rPr lang="en-US" sz="2200" dirty="0"/>
              <a:t>    -- </a:t>
            </a:r>
            <a:r>
              <a:rPr lang="en-US" sz="2200" dirty="0">
                <a:solidFill>
                  <a:srgbClr val="0000FF"/>
                </a:solidFill>
              </a:rPr>
              <a:t>Energy consumption</a:t>
            </a:r>
            <a:r>
              <a:rPr lang="en-US" sz="2200" dirty="0"/>
              <a:t>: Each refresh consumes energy</a:t>
            </a:r>
          </a:p>
          <a:p>
            <a:pPr lvl="1">
              <a:buFont typeface="Wingdings" charset="0"/>
              <a:buNone/>
              <a:defRPr/>
            </a:pPr>
            <a:r>
              <a:rPr lang="en-US" dirty="0">
                <a:ea typeface="ＭＳ Ｐゴシック" charset="0"/>
              </a:rPr>
              <a:t>-- </a:t>
            </a:r>
            <a:r>
              <a:rPr lang="en-US" dirty="0">
                <a:solidFill>
                  <a:srgbClr val="0000FF"/>
                </a:solidFill>
                <a:ea typeface="ＭＳ Ｐゴシック" charset="0"/>
              </a:rPr>
              <a:t>Performance degradation</a:t>
            </a:r>
            <a:r>
              <a:rPr lang="en-US" dirty="0">
                <a:ea typeface="ＭＳ Ｐゴシック" charset="0"/>
              </a:rPr>
              <a:t>: DRAM rank/bank unavailable while refreshed</a:t>
            </a:r>
          </a:p>
          <a:p>
            <a:pPr lvl="1">
              <a:buFont typeface="Wingdings" charset="0"/>
              <a:buNone/>
              <a:defRPr/>
            </a:pPr>
            <a:r>
              <a:rPr lang="en-US" dirty="0">
                <a:ea typeface="ＭＳ Ｐゴシック" charset="0"/>
              </a:rPr>
              <a:t>-- </a:t>
            </a:r>
            <a:r>
              <a:rPr lang="en-US" dirty="0">
                <a:solidFill>
                  <a:srgbClr val="0000FF"/>
                </a:solidFill>
                <a:ea typeface="ＭＳ Ｐゴシック" charset="0"/>
              </a:rPr>
              <a:t>QoS/predictability impact</a:t>
            </a:r>
            <a:r>
              <a:rPr lang="en-US" dirty="0">
                <a:ea typeface="ＭＳ Ｐゴシック" charset="0"/>
              </a:rPr>
              <a:t>: (Long) pause times during refresh</a:t>
            </a:r>
          </a:p>
          <a:p>
            <a:pPr lvl="1">
              <a:buFont typeface="Wingdings" charset="0"/>
              <a:buNone/>
              <a:defRPr/>
            </a:pPr>
            <a:r>
              <a:rPr lang="en-US" dirty="0">
                <a:ea typeface="ＭＳ Ｐゴシック" charset="0"/>
              </a:rPr>
              <a:t>-- </a:t>
            </a:r>
            <a:r>
              <a:rPr lang="en-US" dirty="0">
                <a:solidFill>
                  <a:srgbClr val="0000FF"/>
                </a:solidFill>
              </a:rPr>
              <a:t>Refresh rate limits DRAM capacity scaling </a:t>
            </a:r>
          </a:p>
          <a:p>
            <a:pPr lvl="1">
              <a:buFont typeface="Wingdings" charset="0"/>
              <a:buNone/>
              <a:defRPr/>
            </a:pPr>
            <a:endParaRPr lang="en-US" dirty="0"/>
          </a:p>
          <a:p>
            <a:pPr>
              <a:buFont typeface="Wingdings" charset="0"/>
              <a:buChar char="n"/>
              <a:defRPr/>
            </a:pPr>
            <a:endParaRPr lang="en-US" dirty="0"/>
          </a:p>
          <a:p>
            <a:pPr lvl="1">
              <a:buFont typeface="Wingdings" charset="0"/>
              <a:buChar char="q"/>
              <a:defRPr/>
            </a:pPr>
            <a:endParaRPr lang="en-US" dirty="0">
              <a:ea typeface="ＭＳ Ｐゴシック" charset="0"/>
            </a:endParaRPr>
          </a:p>
          <a:p>
            <a:pPr>
              <a:buFont typeface="Wingdings" charset="0"/>
              <a:buChar char="n"/>
              <a:defRPr/>
            </a:pPr>
            <a:endParaRPr lang="en-US" dirty="0"/>
          </a:p>
        </p:txBody>
      </p:sp>
      <p:sp>
        <p:nvSpPr>
          <p:cNvPr id="217091" name="Slide Number Placeholder 3">
            <a:extLst>
              <a:ext uri="{FF2B5EF4-FFF2-40B4-BE49-F238E27FC236}">
                <a16:creationId xmlns:a16="http://schemas.microsoft.com/office/drawing/2014/main" id="{F6CA491D-8675-DD43-A23C-EAB8DF8919E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A181CCB-5D6B-2B4D-BA4C-5D24C726792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91823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itle 1">
            <a:extLst>
              <a:ext uri="{FF2B5EF4-FFF2-40B4-BE49-F238E27FC236}">
                <a16:creationId xmlns:a16="http://schemas.microsoft.com/office/drawing/2014/main" id="{9688981E-E277-3E4F-B7E9-B87208B7401E}"/>
              </a:ext>
            </a:extLst>
          </p:cNvPr>
          <p:cNvSpPr>
            <a:spLocks noGrp="1" noChangeArrowheads="1"/>
          </p:cNvSpPr>
          <p:nvPr>
            <p:ph type="title"/>
          </p:nvPr>
        </p:nvSpPr>
        <p:spPr/>
        <p:txBody>
          <a:bodyPr/>
          <a:lstStyle/>
          <a:p>
            <a:r>
              <a:rPr lang="en-US" altLang="en-US">
                <a:ea typeface="ＭＳ Ｐゴシック" panose="020B0600070205080204" pitchFamily="34" charset="-128"/>
              </a:rPr>
              <a:t>First, Some Analysis</a:t>
            </a:r>
          </a:p>
        </p:txBody>
      </p:sp>
      <p:sp>
        <p:nvSpPr>
          <p:cNvPr id="3" name="Content Placeholder 2">
            <a:extLst>
              <a:ext uri="{FF2B5EF4-FFF2-40B4-BE49-F238E27FC236}">
                <a16:creationId xmlns:a16="http://schemas.microsoft.com/office/drawing/2014/main" id="{D48532C9-9639-F441-B4D8-FDAAD0134216}"/>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Imagine </a:t>
            </a:r>
            <a:r>
              <a:rPr lang="en-US" altLang="en-US">
                <a:solidFill>
                  <a:srgbClr val="0000FF"/>
                </a:solidFill>
                <a:ea typeface="ＭＳ Ｐゴシック" panose="020B0600070205080204" pitchFamily="34" charset="-128"/>
              </a:rPr>
              <a:t>a system with 1 ExaByte DRAM </a:t>
            </a:r>
            <a:r>
              <a:rPr lang="en-US" altLang="en-US">
                <a:ea typeface="ＭＳ Ｐゴシック" panose="020B0600070205080204" pitchFamily="34" charset="-128"/>
              </a:rPr>
              <a:t>(2^60 bytes)</a:t>
            </a:r>
          </a:p>
          <a:p>
            <a:r>
              <a:rPr lang="en-US" altLang="en-US">
                <a:ea typeface="ＭＳ Ｐゴシック" panose="020B0600070205080204" pitchFamily="34" charset="-128"/>
              </a:rPr>
              <a:t>Assume </a:t>
            </a:r>
            <a:r>
              <a:rPr lang="en-US" altLang="en-US">
                <a:solidFill>
                  <a:srgbClr val="0000FF"/>
                </a:solidFill>
                <a:ea typeface="ＭＳ Ｐゴシック" panose="020B0600070205080204" pitchFamily="34" charset="-128"/>
              </a:rPr>
              <a:t>a row size of 8 KiloBytes </a:t>
            </a:r>
            <a:r>
              <a:rPr lang="en-US" altLang="en-US">
                <a:ea typeface="ＭＳ Ｐゴシック" panose="020B0600070205080204" pitchFamily="34" charset="-128"/>
              </a:rPr>
              <a:t>(2^13 bytes)</a:t>
            </a:r>
          </a:p>
          <a:p>
            <a:endParaRPr lang="en-US" altLang="en-US">
              <a:ea typeface="ＭＳ Ｐゴシック" panose="020B0600070205080204" pitchFamily="34" charset="-128"/>
            </a:endParaRPr>
          </a:p>
          <a:p>
            <a:r>
              <a:rPr lang="en-US" altLang="en-US">
                <a:ea typeface="ＭＳ Ｐゴシック" panose="020B0600070205080204" pitchFamily="34" charset="-128"/>
              </a:rPr>
              <a:t>How many rows are there?</a:t>
            </a:r>
          </a:p>
          <a:p>
            <a:r>
              <a:rPr lang="en-US" altLang="en-US">
                <a:ea typeface="ＭＳ Ｐゴシック" panose="020B0600070205080204" pitchFamily="34" charset="-128"/>
              </a:rPr>
              <a:t>How many refreshes happen in 64ms?</a:t>
            </a:r>
          </a:p>
          <a:p>
            <a:r>
              <a:rPr lang="en-US" altLang="en-US">
                <a:ea typeface="ＭＳ Ｐゴシック" panose="020B0600070205080204" pitchFamily="34" charset="-128"/>
              </a:rPr>
              <a:t>What is the total power consumption of DRAM refresh?</a:t>
            </a:r>
          </a:p>
          <a:p>
            <a:r>
              <a:rPr lang="en-US" altLang="en-US">
                <a:ea typeface="ＭＳ Ｐゴシック" panose="020B0600070205080204" pitchFamily="34" charset="-128"/>
              </a:rPr>
              <a:t>What is the total energy consumption of DRAM refresh during a day?</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A good exercise</a:t>
            </a:r>
            <a:r>
              <a:rPr lang="is-IS" altLang="en-US">
                <a:ea typeface="ＭＳ Ｐゴシック" panose="020B0600070205080204" pitchFamily="34" charset="-128"/>
              </a:rPr>
              <a:t>… Optional homework...</a:t>
            </a:r>
          </a:p>
          <a:p>
            <a:r>
              <a:rPr lang="is-IS" altLang="en-US">
                <a:ea typeface="ＭＳ Ｐゴシック" panose="020B0600070205080204" pitchFamily="34" charset="-128"/>
              </a:rPr>
              <a:t>Brownie points from me if you do it...</a:t>
            </a:r>
            <a:endParaRPr lang="en-US" altLang="en-US">
              <a:ea typeface="ＭＳ Ｐゴシック" panose="020B0600070205080204" pitchFamily="34" charset="-128"/>
            </a:endParaRPr>
          </a:p>
          <a:p>
            <a:endParaRPr lang="en-US" altLang="en-US">
              <a:ea typeface="ＭＳ Ｐゴシック" panose="020B0600070205080204" pitchFamily="34" charset="-128"/>
            </a:endParaRPr>
          </a:p>
        </p:txBody>
      </p:sp>
      <p:sp>
        <p:nvSpPr>
          <p:cNvPr id="218115" name="Slide Number Placeholder 3">
            <a:extLst>
              <a:ext uri="{FF2B5EF4-FFF2-40B4-BE49-F238E27FC236}">
                <a16:creationId xmlns:a16="http://schemas.microsoft.com/office/drawing/2014/main" id="{24127293-AC15-B843-B37E-98E7BDDDD07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AAA0E4-D0B8-EF49-8AFD-E5222DD496B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394016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itle 1">
            <a:extLst>
              <a:ext uri="{FF2B5EF4-FFF2-40B4-BE49-F238E27FC236}">
                <a16:creationId xmlns:a16="http://schemas.microsoft.com/office/drawing/2014/main" id="{4752286D-9645-FF48-969D-06EE39FFE4A5}"/>
              </a:ext>
            </a:extLst>
          </p:cNvPr>
          <p:cNvSpPr>
            <a:spLocks noGrp="1" noChangeArrowheads="1"/>
          </p:cNvSpPr>
          <p:nvPr>
            <p:ph type="title"/>
          </p:nvPr>
        </p:nvSpPr>
        <p:spPr/>
        <p:txBody>
          <a:bodyPr/>
          <a:lstStyle/>
          <a:p>
            <a:r>
              <a:rPr lang="en-US" altLang="en-US">
                <a:ea typeface="ＭＳ Ｐゴシック" panose="020B0600070205080204" pitchFamily="34" charset="-128"/>
              </a:rPr>
              <a:t>Crossing the Abstraction Layers</a:t>
            </a:r>
          </a:p>
        </p:txBody>
      </p:sp>
      <p:sp>
        <p:nvSpPr>
          <p:cNvPr id="3" name="Content Placeholder 2">
            <a:extLst>
              <a:ext uri="{FF2B5EF4-FFF2-40B4-BE49-F238E27FC236}">
                <a16:creationId xmlns:a16="http://schemas.microsoft.com/office/drawing/2014/main" id="{685DDC57-C7AC-DD4B-9B8A-87D4E919C04D}"/>
              </a:ext>
            </a:extLst>
          </p:cNvPr>
          <p:cNvSpPr>
            <a:spLocks noGrp="1" noChangeArrowheads="1"/>
          </p:cNvSpPr>
          <p:nvPr>
            <p:ph idx="1"/>
          </p:nvPr>
        </p:nvSpPr>
        <p:spPr>
          <a:xfrm>
            <a:off x="228600" y="901700"/>
            <a:ext cx="8915400" cy="5194300"/>
          </a:xfrm>
        </p:spPr>
        <p:txBody>
          <a:bodyPr/>
          <a:lstStyle/>
          <a:p>
            <a:r>
              <a:rPr lang="en-US" altLang="en-US">
                <a:ea typeface="ＭＳ Ｐゴシック" panose="020B0600070205080204" pitchFamily="34" charset="-128"/>
              </a:rPr>
              <a:t>As long as everything goes well, not knowing what happens     underneath (or above) is not a problem.</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program you wrote is running slow?</a:t>
            </a:r>
          </a:p>
          <a:p>
            <a:pPr lvl="1"/>
            <a:r>
              <a:rPr lang="en-US" altLang="en-US" sz="1900">
                <a:ea typeface="ＭＳ Ｐゴシック" panose="020B0600070205080204" pitchFamily="34" charset="-128"/>
              </a:rPr>
              <a:t>The program you wrote does not run correctly?</a:t>
            </a:r>
          </a:p>
          <a:p>
            <a:pPr lvl="1"/>
            <a:r>
              <a:rPr lang="en-US" altLang="en-US" sz="1900">
                <a:ea typeface="ＭＳ Ｐゴシック" panose="020B0600070205080204" pitchFamily="34" charset="-128"/>
              </a:rPr>
              <a:t>The program you wrote consumes too much energy?</a:t>
            </a:r>
          </a:p>
          <a:p>
            <a:pPr lvl="1"/>
            <a:r>
              <a:rPr lang="en-US" altLang="en-US" sz="1900">
                <a:ea typeface="ＭＳ Ｐゴシック" panose="020B0600070205080204" pitchFamily="34" charset="-128"/>
              </a:rPr>
              <a:t>Your system just shut down and you have no idea why?</a:t>
            </a:r>
          </a:p>
          <a:p>
            <a:pPr lvl="1"/>
            <a:r>
              <a:rPr lang="en-US" altLang="en-US" sz="1900">
                <a:ea typeface="ＭＳ Ｐゴシック" panose="020B0600070205080204" pitchFamily="34" charset="-128"/>
              </a:rPr>
              <a:t>Someone just compromised your system and you have no idea how?</a:t>
            </a:r>
          </a:p>
          <a:p>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The hardware you designed is too hard to program?</a:t>
            </a:r>
          </a:p>
          <a:p>
            <a:pPr lvl="1"/>
            <a:r>
              <a:rPr lang="en-US" altLang="en-US" sz="1900">
                <a:ea typeface="ＭＳ Ｐゴシック" panose="020B0600070205080204" pitchFamily="34" charset="-128"/>
              </a:rPr>
              <a:t>The hardware you designed is too slow because it does not provide the right primitives to the software?</a:t>
            </a:r>
          </a:p>
          <a:p>
            <a:pPr lvl="1"/>
            <a:endParaRPr lang="en-US" altLang="en-US" sz="600">
              <a:ea typeface="ＭＳ Ｐゴシック" panose="020B0600070205080204" pitchFamily="34" charset="-128"/>
            </a:endParaRPr>
          </a:p>
          <a:p>
            <a:r>
              <a:rPr lang="en-US" altLang="en-US">
                <a:ea typeface="ＭＳ Ｐゴシック" panose="020B0600070205080204" pitchFamily="34" charset="-128"/>
              </a:rPr>
              <a:t>What if</a:t>
            </a:r>
          </a:p>
          <a:p>
            <a:pPr lvl="1"/>
            <a:r>
              <a:rPr lang="en-US" altLang="en-US" sz="1900">
                <a:ea typeface="ＭＳ Ｐゴシック" panose="020B0600070205080204" pitchFamily="34" charset="-128"/>
              </a:rPr>
              <a:t>You want to design a much more efficient and higher performance system?</a:t>
            </a:r>
          </a:p>
          <a:p>
            <a:pPr lvl="1"/>
            <a:endParaRPr lang="en-US" altLang="en-US" sz="1200">
              <a:ea typeface="ＭＳ Ｐゴシック" panose="020B0600070205080204" pitchFamily="34" charset="-128"/>
            </a:endParaRPr>
          </a:p>
        </p:txBody>
      </p:sp>
      <p:sp>
        <p:nvSpPr>
          <p:cNvPr id="196611" name="Slide Number Placeholder 3">
            <a:extLst>
              <a:ext uri="{FF2B5EF4-FFF2-40B4-BE49-F238E27FC236}">
                <a16:creationId xmlns:a16="http://schemas.microsoft.com/office/drawing/2014/main" id="{807F93FB-9854-C949-AC1E-DF53EDBE4C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C48AAB-4965-9241-AC08-7FF11DAE8C23}"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00130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le 1">
            <a:extLst>
              <a:ext uri="{FF2B5EF4-FFF2-40B4-BE49-F238E27FC236}">
                <a16:creationId xmlns:a16="http://schemas.microsoft.com/office/drawing/2014/main" id="{872420FE-FE2A-A845-8ABA-AADD50F9DB9B}"/>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Performance</a:t>
            </a:r>
          </a:p>
        </p:txBody>
      </p:sp>
      <p:sp>
        <p:nvSpPr>
          <p:cNvPr id="219138" name="Slide Number Placeholder 3">
            <a:extLst>
              <a:ext uri="{FF2B5EF4-FFF2-40B4-BE49-F238E27FC236}">
                <a16:creationId xmlns:a16="http://schemas.microsoft.com/office/drawing/2014/main" id="{E07ADF9E-546F-E54D-80D7-E1F691360AF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BFE1E4F-5B02-A54C-AF94-F4B2EB82335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19139" name="Picture 2">
            <a:extLst>
              <a:ext uri="{FF2B5EF4-FFF2-40B4-BE49-F238E27FC236}">
                <a16:creationId xmlns:a16="http://schemas.microsoft.com/office/drawing/2014/main" id="{95435496-971D-5F42-A869-FDD89EC513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650" y="981075"/>
            <a:ext cx="6867525"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0" name="2">
            <a:extLst>
              <a:ext uri="{FF2B5EF4-FFF2-40B4-BE49-F238E27FC236}">
                <a16:creationId xmlns:a16="http://schemas.microsoft.com/office/drawing/2014/main" id="{CBC90C08-9597-5140-B798-7298A2C50D40}"/>
              </a:ext>
            </a:extLst>
          </p:cNvPr>
          <p:cNvSpPr txBox="1">
            <a:spLocks noChangeArrowheads="1"/>
          </p:cNvSpPr>
          <p:nvPr/>
        </p:nvSpPr>
        <p:spPr bwMode="auto">
          <a:xfrm>
            <a:off x="2555875" y="4746625"/>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8%</a:t>
            </a:r>
          </a:p>
        </p:txBody>
      </p:sp>
      <p:sp>
        <p:nvSpPr>
          <p:cNvPr id="219141" name="2">
            <a:extLst>
              <a:ext uri="{FF2B5EF4-FFF2-40B4-BE49-F238E27FC236}">
                <a16:creationId xmlns:a16="http://schemas.microsoft.com/office/drawing/2014/main" id="{0BFEC216-AD4A-F04C-9C1D-E4B6604D7ED0}"/>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46%</a:t>
            </a:r>
          </a:p>
        </p:txBody>
      </p:sp>
      <p:sp>
        <p:nvSpPr>
          <p:cNvPr id="219142" name="Rectangle 6">
            <a:extLst>
              <a:ext uri="{FF2B5EF4-FFF2-40B4-BE49-F238E27FC236}">
                <a16:creationId xmlns:a16="http://schemas.microsoft.com/office/drawing/2014/main" id="{DFCA5B38-3546-564B-AD41-822E5D566143}"/>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7659493"/>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Title 1">
            <a:extLst>
              <a:ext uri="{FF2B5EF4-FFF2-40B4-BE49-F238E27FC236}">
                <a16:creationId xmlns:a16="http://schemas.microsoft.com/office/drawing/2014/main" id="{952B2B54-D1EF-704E-A3DD-3B8CCB5D551A}"/>
              </a:ext>
            </a:extLst>
          </p:cNvPr>
          <p:cNvSpPr>
            <a:spLocks noGrp="1" noChangeArrowheads="1"/>
          </p:cNvSpPr>
          <p:nvPr>
            <p:ph type="title"/>
          </p:nvPr>
        </p:nvSpPr>
        <p:spPr/>
        <p:txBody>
          <a:bodyPr/>
          <a:lstStyle/>
          <a:p>
            <a:r>
              <a:rPr lang="en-US" altLang="en-US">
                <a:ea typeface="ＭＳ Ｐゴシック" panose="020B0600070205080204" pitchFamily="34" charset="-128"/>
              </a:rPr>
              <a:t>Refresh Overhead: Energy</a:t>
            </a:r>
          </a:p>
        </p:txBody>
      </p:sp>
      <p:sp>
        <p:nvSpPr>
          <p:cNvPr id="220162" name="Slide Number Placeholder 3">
            <a:extLst>
              <a:ext uri="{FF2B5EF4-FFF2-40B4-BE49-F238E27FC236}">
                <a16:creationId xmlns:a16="http://schemas.microsoft.com/office/drawing/2014/main" id="{BCE8D3CC-63DB-0940-A0A6-D349A01AC2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1B6C903-EEDE-0A47-ABE0-B240092C63D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0163" name="Picture 2">
            <a:extLst>
              <a:ext uri="{FF2B5EF4-FFF2-40B4-BE49-F238E27FC236}">
                <a16:creationId xmlns:a16="http://schemas.microsoft.com/office/drawing/2014/main" id="{FEA04DC0-CEE7-7F48-8FC3-6BC6E36075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488" y="933450"/>
            <a:ext cx="692943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4" name="2">
            <a:extLst>
              <a:ext uri="{FF2B5EF4-FFF2-40B4-BE49-F238E27FC236}">
                <a16:creationId xmlns:a16="http://schemas.microsoft.com/office/drawing/2014/main" id="{75B698F3-FE7E-E245-BBDC-C242ECDD80D4}"/>
              </a:ext>
            </a:extLst>
          </p:cNvPr>
          <p:cNvSpPr txBox="1">
            <a:spLocks noChangeArrowheads="1"/>
          </p:cNvSpPr>
          <p:nvPr/>
        </p:nvSpPr>
        <p:spPr bwMode="auto">
          <a:xfrm>
            <a:off x="2555875" y="45085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15%</a:t>
            </a:r>
          </a:p>
        </p:txBody>
      </p:sp>
      <p:sp>
        <p:nvSpPr>
          <p:cNvPr id="220165" name="2">
            <a:extLst>
              <a:ext uri="{FF2B5EF4-FFF2-40B4-BE49-F238E27FC236}">
                <a16:creationId xmlns:a16="http://schemas.microsoft.com/office/drawing/2014/main" id="{36709781-7357-D74C-8C58-CF90DCF5B90F}"/>
              </a:ext>
            </a:extLst>
          </p:cNvPr>
          <p:cNvSpPr txBox="1">
            <a:spLocks noChangeArrowheads="1"/>
          </p:cNvSpPr>
          <p:nvPr/>
        </p:nvSpPr>
        <p:spPr bwMode="auto">
          <a:xfrm>
            <a:off x="6443663" y="2997200"/>
            <a:ext cx="1143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404040"/>
                </a:solidFill>
                <a:effectLst/>
                <a:uLnTx/>
                <a:uFillTx/>
                <a:latin typeface="Calibri" panose="020F0502020204030204" pitchFamily="34" charset="0"/>
                <a:ea typeface="ＭＳ Ｐゴシック" panose="020B0600070205080204" pitchFamily="34" charset="-128"/>
                <a:cs typeface="+mn-cs"/>
              </a:rPr>
              <a:t>47%</a:t>
            </a:r>
          </a:p>
        </p:txBody>
      </p:sp>
      <p:sp>
        <p:nvSpPr>
          <p:cNvPr id="220166" name="Rectangle 7">
            <a:extLst>
              <a:ext uri="{FF2B5EF4-FFF2-40B4-BE49-F238E27FC236}">
                <a16:creationId xmlns:a16="http://schemas.microsoft.com/office/drawing/2014/main" id="{F0D830D3-EEBF-3749-9A41-2380C8CC44FB}"/>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435055110"/>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a:extLst>
              <a:ext uri="{FF2B5EF4-FFF2-40B4-BE49-F238E27FC236}">
                <a16:creationId xmlns:a16="http://schemas.microsoft.com/office/drawing/2014/main" id="{B2A34C0D-EBDE-FE4D-98CA-DB87929A722E}"/>
              </a:ext>
            </a:extLst>
          </p:cNvPr>
          <p:cNvSpPr>
            <a:spLocks noGrp="1" noChangeArrowheads="1"/>
          </p:cNvSpPr>
          <p:nvPr>
            <p:ph type="title"/>
          </p:nvPr>
        </p:nvSpPr>
        <p:spPr/>
        <p:txBody>
          <a:bodyPr/>
          <a:lstStyle/>
          <a:p>
            <a:r>
              <a:rPr lang="en-US" altLang="en-US">
                <a:ea typeface="ＭＳ Ｐゴシック" panose="020B0600070205080204" pitchFamily="34" charset="-128"/>
              </a:rPr>
              <a:t>How Do We Solve the Problem?</a:t>
            </a:r>
          </a:p>
        </p:txBody>
      </p:sp>
      <p:sp>
        <p:nvSpPr>
          <p:cNvPr id="3" name="Content Placeholder 2">
            <a:extLst>
              <a:ext uri="{FF2B5EF4-FFF2-40B4-BE49-F238E27FC236}">
                <a16:creationId xmlns:a16="http://schemas.microsoft.com/office/drawing/2014/main" id="{C72D1243-993A-464E-A16C-5B11A924EF55}"/>
              </a:ext>
            </a:extLst>
          </p:cNvPr>
          <p:cNvSpPr>
            <a:spLocks noGrp="1" noChangeArrowheads="1"/>
          </p:cNvSpPr>
          <p:nvPr>
            <p:ph idx="1"/>
          </p:nvPr>
        </p:nvSpPr>
        <p:spPr>
          <a:xfrm>
            <a:off x="228600" y="1066800"/>
            <a:ext cx="8915400" cy="5194300"/>
          </a:xfrm>
        </p:spPr>
        <p:txBody>
          <a:bodyPr/>
          <a:lstStyle/>
          <a:p>
            <a:r>
              <a:rPr lang="en-US" altLang="en-US">
                <a:solidFill>
                  <a:srgbClr val="0000FF"/>
                </a:solidFill>
                <a:ea typeface="ＭＳ Ｐゴシック" panose="020B0600070205080204" pitchFamily="34" charset="-128"/>
              </a:rPr>
              <a:t>Observation: All DRAM rows are refreshed every 64ms.</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0000FF"/>
                </a:solidFill>
                <a:ea typeface="ＭＳ Ｐゴシック" panose="020B0600070205080204" pitchFamily="34" charset="-128"/>
              </a:rPr>
              <a:t>Critical thinking: Do we need to refresh all rows every 64ms?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solidFill>
                  <a:srgbClr val="FF0000"/>
                </a:solidFill>
                <a:ea typeface="ＭＳ Ｐゴシック" panose="020B0600070205080204" pitchFamily="34" charset="-128"/>
              </a:rPr>
              <a:t>What if we knew what happened underneath and exposed that information to upper layers?</a:t>
            </a:r>
          </a:p>
        </p:txBody>
      </p:sp>
      <p:sp>
        <p:nvSpPr>
          <p:cNvPr id="221187" name="Slide Number Placeholder 3">
            <a:extLst>
              <a:ext uri="{FF2B5EF4-FFF2-40B4-BE49-F238E27FC236}">
                <a16:creationId xmlns:a16="http://schemas.microsoft.com/office/drawing/2014/main" id="{979D2849-614A-2945-BDD8-DCB2AB84CF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DA1C842-0B93-4A4D-A81E-510A6E41363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284168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1AAE83E-5BF5-E849-879D-54D3560010B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054225"/>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0" name="Title 1">
            <a:extLst>
              <a:ext uri="{FF2B5EF4-FFF2-40B4-BE49-F238E27FC236}">
                <a16:creationId xmlns:a16="http://schemas.microsoft.com/office/drawing/2014/main" id="{A51A3827-2CDF-3D48-BBC9-98317774D774}"/>
              </a:ext>
            </a:extLst>
          </p:cNvPr>
          <p:cNvSpPr>
            <a:spLocks noGrp="1" noChangeArrowheads="1"/>
          </p:cNvSpPr>
          <p:nvPr>
            <p:ph type="title"/>
          </p:nvPr>
        </p:nvSpPr>
        <p:spPr>
          <a:xfrm>
            <a:off x="228600" y="152400"/>
            <a:ext cx="8915400" cy="1066800"/>
          </a:xfrm>
        </p:spPr>
        <p:txBody>
          <a:bodyPr/>
          <a:lstStyle/>
          <a:p>
            <a:r>
              <a:rPr lang="en-US" altLang="en-US" sz="3600">
                <a:ea typeface="ＭＳ Ｐゴシック" panose="020B0600070205080204" pitchFamily="34" charset="-128"/>
              </a:rPr>
              <a:t>Underneath: Retention Time Profile of DRAM</a:t>
            </a:r>
          </a:p>
        </p:txBody>
      </p:sp>
      <p:sp>
        <p:nvSpPr>
          <p:cNvPr id="222211" name="Slide Number Placeholder 3">
            <a:extLst>
              <a:ext uri="{FF2B5EF4-FFF2-40B4-BE49-F238E27FC236}">
                <a16:creationId xmlns:a16="http://schemas.microsoft.com/office/drawing/2014/main" id="{1E972F82-637B-D740-BBBD-DA4DDCBBC2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25954FF-CEA9-9D4A-9640-9CB8298378CF}"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A34D6023-8147-5443-9A6B-8203F8B811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3" name="Rectangle 9">
            <a:extLst>
              <a:ext uri="{FF2B5EF4-FFF2-40B4-BE49-F238E27FC236}">
                <a16:creationId xmlns:a16="http://schemas.microsoft.com/office/drawing/2014/main" id="{22614F5F-7594-9B4C-A8A8-0F2478E7F03B}"/>
              </a:ext>
            </a:extLst>
          </p:cNvPr>
          <p:cNvSpPr>
            <a:spLocks noChangeArrowheads="1"/>
          </p:cNvSpPr>
          <p:nvPr/>
        </p:nvSpPr>
        <p:spPr bwMode="auto">
          <a:xfrm>
            <a:off x="1352550" y="64754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7517778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a:extLst>
              <a:ext uri="{FF2B5EF4-FFF2-40B4-BE49-F238E27FC236}">
                <a16:creationId xmlns:a16="http://schemas.microsoft.com/office/drawing/2014/main" id="{48A963B1-7CED-5440-A0CA-52578B5A24AB}"/>
              </a:ext>
            </a:extLst>
          </p:cNvPr>
          <p:cNvSpPr>
            <a:spLocks noGrp="1" noChangeArrowheads="1"/>
          </p:cNvSpPr>
          <p:nvPr>
            <p:ph type="ctrTitle"/>
          </p:nvPr>
        </p:nvSpPr>
        <p:spPr>
          <a:xfrm>
            <a:off x="334963" y="641350"/>
            <a:ext cx="8428037" cy="1720850"/>
          </a:xfrm>
        </p:spPr>
        <p:txBody>
          <a:bodyPr/>
          <a:lstStyle/>
          <a:p>
            <a:pPr algn="ctr" eaLnBrk="1" hangingPunct="1"/>
            <a:br>
              <a:rPr lang="en-US" altLang="en-US" dirty="0">
                <a:ea typeface="ＭＳ Ｐゴシック" panose="020B0600070205080204" pitchFamily="34" charset="-128"/>
              </a:rPr>
            </a:br>
            <a:r>
              <a:rPr lang="en-US" altLang="en-US" sz="4500" b="1" dirty="0">
                <a:ea typeface="ＭＳ Ｐゴシック" panose="020B0600070205080204" pitchFamily="34" charset="-128"/>
              </a:rPr>
              <a:t>Digital Design &amp; Computer Arch.</a:t>
            </a:r>
            <a:br>
              <a:rPr lang="en-US" altLang="en-US" sz="4500" b="1" dirty="0">
                <a:ea typeface="ＭＳ Ｐゴシック" panose="020B0600070205080204" pitchFamily="34" charset="-128"/>
              </a:rPr>
            </a:br>
            <a:br>
              <a:rPr lang="en-US" altLang="en-US" sz="1000" b="1" dirty="0">
                <a:ea typeface="ＭＳ Ｐゴシック" panose="020B0600070205080204" pitchFamily="34" charset="-128"/>
              </a:rPr>
            </a:br>
            <a:r>
              <a:rPr lang="en-US" altLang="en-US" sz="4400" dirty="0">
                <a:solidFill>
                  <a:srgbClr val="FF0000"/>
                </a:solidFill>
                <a:ea typeface="ＭＳ Ｐゴシック" panose="020B0600070205080204" pitchFamily="34" charset="-128"/>
              </a:rPr>
              <a:t>Lecture 2b: Mysteries in Comp. Arch.</a:t>
            </a:r>
          </a:p>
        </p:txBody>
      </p:sp>
      <p:sp>
        <p:nvSpPr>
          <p:cNvPr id="6" name="Rectangle 5">
            <a:extLst>
              <a:ext uri="{FF2B5EF4-FFF2-40B4-BE49-F238E27FC236}">
                <a16:creationId xmlns:a16="http://schemas.microsoft.com/office/drawing/2014/main" id="{CE712055-A21C-2048-B880-6CEA6B625F58}"/>
              </a:ext>
            </a:extLst>
          </p:cNvPr>
          <p:cNvSpPr>
            <a:spLocks noGrp="1" noChangeArrowheads="1"/>
          </p:cNvSpPr>
          <p:nvPr>
            <p:ph type="subTitle" idx="1"/>
          </p:nvPr>
        </p:nvSpPr>
        <p:spPr>
          <a:xfrm>
            <a:off x="685800" y="3581400"/>
            <a:ext cx="7848600" cy="2900363"/>
          </a:xfrm>
        </p:spPr>
        <p:txBody>
          <a:bodyPr/>
          <a:lstStyle/>
          <a:p>
            <a:pPr eaLnBrk="1" hangingPunct="1"/>
            <a:endParaRPr lang="en-US" altLang="en-US" dirty="0">
              <a:solidFill>
                <a:srgbClr val="003399"/>
              </a:solidFill>
              <a:ea typeface="ＭＳ Ｐゴシック" panose="020B0600070205080204" pitchFamily="34" charset="-128"/>
            </a:endParaRP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Spring 2020</a:t>
            </a:r>
          </a:p>
          <a:p>
            <a:pPr eaLnBrk="1" hangingPunct="1"/>
            <a:r>
              <a:rPr lang="en-US" altLang="en-US" dirty="0">
                <a:ea typeface="ＭＳ Ｐゴシック" panose="020B0600070205080204" pitchFamily="34" charset="-128"/>
              </a:rPr>
              <a:t>21 February 2020</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937127519"/>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a:extLst>
              <a:ext uri="{FF2B5EF4-FFF2-40B4-BE49-F238E27FC236}">
                <a16:creationId xmlns:a16="http://schemas.microsoft.com/office/drawing/2014/main" id="{8C16DD7F-8F69-3A4C-8CDD-D9C52CD54EBC}"/>
              </a:ext>
            </a:extLst>
          </p:cNvPr>
          <p:cNvSpPr>
            <a:spLocks noGrp="1" noChangeArrowheads="1"/>
          </p:cNvSpPr>
          <p:nvPr>
            <p:ph type="ctrTitle"/>
          </p:nvPr>
        </p:nvSpPr>
        <p:spPr>
          <a:xfrm>
            <a:off x="914400" y="1447800"/>
            <a:ext cx="7924800" cy="1752600"/>
          </a:xfrm>
        </p:spPr>
        <p:txBody>
          <a:bodyPr/>
          <a:lstStyle/>
          <a:p>
            <a:r>
              <a:rPr lang="en-US" altLang="en-US" dirty="0">
                <a:ea typeface="ＭＳ Ｐゴシック" panose="020B0600070205080204" pitchFamily="34" charset="-128"/>
              </a:rPr>
              <a:t>We Did Not Cover the Following Slides in Lecture 2</a:t>
            </a:r>
          </a:p>
        </p:txBody>
      </p:sp>
      <p:sp>
        <p:nvSpPr>
          <p:cNvPr id="192514" name="Subtitle 2">
            <a:extLst>
              <a:ext uri="{FF2B5EF4-FFF2-40B4-BE49-F238E27FC236}">
                <a16:creationId xmlns:a16="http://schemas.microsoft.com/office/drawing/2014/main" id="{8571FC84-2B72-F842-845A-39A744E1953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92515" name="Slide Number Placeholder 3">
            <a:extLst>
              <a:ext uri="{FF2B5EF4-FFF2-40B4-BE49-F238E27FC236}">
                <a16:creationId xmlns:a16="http://schemas.microsoft.com/office/drawing/2014/main" id="{EDED13E1-14D2-144E-885C-9DD8333540A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B7B9883-4B62-1449-B234-79EF72371EA5}" type="slidenum">
              <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56933593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a:extLst>
              <a:ext uri="{FF2B5EF4-FFF2-40B4-BE49-F238E27FC236}">
                <a16:creationId xmlns:a16="http://schemas.microsoft.com/office/drawing/2014/main" id="{2F5AB9EF-CB98-3248-BCC8-23C7AADB58B2}"/>
              </a:ext>
            </a:extLst>
          </p:cNvPr>
          <p:cNvSpPr>
            <a:spLocks noGrp="1" noChangeArrowheads="1"/>
          </p:cNvSpPr>
          <p:nvPr>
            <p:ph type="title"/>
          </p:nvPr>
        </p:nvSpPr>
        <p:spPr/>
        <p:txBody>
          <a:bodyPr/>
          <a:lstStyle/>
          <a:p>
            <a:r>
              <a:rPr lang="en-US" altLang="en-US">
                <a:ea typeface="ＭＳ Ｐゴシック" panose="020B0600070205080204" pitchFamily="34" charset="-128"/>
              </a:rPr>
              <a:t>Aside: Why Do We Have Such a Profile?</a:t>
            </a:r>
          </a:p>
        </p:txBody>
      </p:sp>
      <p:sp>
        <p:nvSpPr>
          <p:cNvPr id="3" name="Content Placeholder 2">
            <a:extLst>
              <a:ext uri="{FF2B5EF4-FFF2-40B4-BE49-F238E27FC236}">
                <a16:creationId xmlns:a16="http://schemas.microsoft.com/office/drawing/2014/main" id="{E9BD0238-CAEB-8F4D-88E4-0BA454555E12}"/>
              </a:ext>
            </a:extLst>
          </p:cNvPr>
          <p:cNvSpPr>
            <a:spLocks noGrp="1" noChangeArrowheads="1"/>
          </p:cNvSpPr>
          <p:nvPr>
            <p:ph idx="1"/>
          </p:nvPr>
        </p:nvSpPr>
        <p:spPr>
          <a:xfrm>
            <a:off x="228600" y="996950"/>
            <a:ext cx="8610600" cy="5194300"/>
          </a:xfrm>
        </p:spPr>
        <p:txBody>
          <a:bodyPr/>
          <a:lstStyle/>
          <a:p>
            <a:endParaRPr lang="en-US" altLang="en-US">
              <a:ea typeface="ＭＳ Ｐゴシック" panose="020B0600070205080204" pitchFamily="34" charset="-128"/>
            </a:endParaRPr>
          </a:p>
          <a:p>
            <a:r>
              <a:rPr lang="en-US" altLang="en-US">
                <a:ea typeface="ＭＳ Ｐゴシック" panose="020B0600070205080204" pitchFamily="34" charset="-128"/>
              </a:rPr>
              <a:t>Answer: Manufacturing is not perfect</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Not all DRAM cells are exactly the same </a:t>
            </a:r>
          </a:p>
          <a:p>
            <a:pPr lvl="1"/>
            <a:endParaRPr lang="en-US" altLang="en-US">
              <a:ea typeface="ＭＳ Ｐゴシック" panose="020B0600070205080204" pitchFamily="34" charset="-128"/>
            </a:endParaRPr>
          </a:p>
          <a:p>
            <a:pPr lvl="1"/>
            <a:endParaRPr lang="en-US" altLang="en-US">
              <a:ea typeface="ＭＳ Ｐゴシック" panose="020B0600070205080204" pitchFamily="34" charset="-128"/>
            </a:endParaRPr>
          </a:p>
          <a:p>
            <a:r>
              <a:rPr lang="en-US" altLang="en-US">
                <a:ea typeface="ＭＳ Ｐゴシック" panose="020B0600070205080204" pitchFamily="34" charset="-128"/>
              </a:rPr>
              <a:t>Some are more leaky than others</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This is called </a:t>
            </a:r>
            <a:r>
              <a:rPr lang="en-US" altLang="en-US">
                <a:solidFill>
                  <a:srgbClr val="0000FF"/>
                </a:solidFill>
                <a:ea typeface="ＭＳ Ｐゴシック" panose="020B0600070205080204" pitchFamily="34" charset="-128"/>
              </a:rPr>
              <a:t>Manufacturing Process Variation</a:t>
            </a:r>
          </a:p>
          <a:p>
            <a:pPr lvl="1"/>
            <a:endParaRPr lang="en-US" altLang="en-US">
              <a:ea typeface="ＭＳ Ｐゴシック" panose="020B0600070205080204" pitchFamily="34" charset="-128"/>
            </a:endParaRPr>
          </a:p>
        </p:txBody>
      </p:sp>
      <p:sp>
        <p:nvSpPr>
          <p:cNvPr id="223235" name="Slide Number Placeholder 3">
            <a:extLst>
              <a:ext uri="{FF2B5EF4-FFF2-40B4-BE49-F238E27FC236}">
                <a16:creationId xmlns:a16="http://schemas.microsoft.com/office/drawing/2014/main" id="{D7217A89-3A08-BA42-9378-9FDAA08C444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BE28191-3FBD-F845-A1A4-D9E1B7716EB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401003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le 1">
            <a:extLst>
              <a:ext uri="{FF2B5EF4-FFF2-40B4-BE49-F238E27FC236}">
                <a16:creationId xmlns:a16="http://schemas.microsoft.com/office/drawing/2014/main" id="{00036AB8-F9E2-8045-AAA8-839A0D0948BB}"/>
              </a:ext>
            </a:extLst>
          </p:cNvPr>
          <p:cNvSpPr>
            <a:spLocks noGrp="1" noChangeArrowheads="1"/>
          </p:cNvSpPr>
          <p:nvPr>
            <p:ph type="title"/>
          </p:nvPr>
        </p:nvSpPr>
        <p:spPr/>
        <p:txBody>
          <a:bodyPr/>
          <a:lstStyle/>
          <a:p>
            <a:r>
              <a:rPr lang="en-US" altLang="en-US" sz="3600">
                <a:ea typeface="ＭＳ Ｐゴシック" panose="020B0600070205080204" pitchFamily="34" charset="-128"/>
              </a:rPr>
              <a:t>Opportunity: Taking Advantage of This Profile</a:t>
            </a:r>
          </a:p>
        </p:txBody>
      </p:sp>
      <p:sp>
        <p:nvSpPr>
          <p:cNvPr id="3" name="Content Placeholder 2">
            <a:extLst>
              <a:ext uri="{FF2B5EF4-FFF2-40B4-BE49-F238E27FC236}">
                <a16:creationId xmlns:a16="http://schemas.microsoft.com/office/drawing/2014/main" id="{17BF010B-8242-DA49-9C7A-3E6F51FD69C2}"/>
              </a:ext>
            </a:extLst>
          </p:cNvPr>
          <p:cNvSpPr>
            <a:spLocks noGrp="1"/>
          </p:cNvSpPr>
          <p:nvPr>
            <p:ph idx="1"/>
          </p:nvPr>
        </p:nvSpPr>
        <p:spPr>
          <a:xfrm>
            <a:off x="228600" y="996950"/>
            <a:ext cx="8610600" cy="5194300"/>
          </a:xfrm>
        </p:spPr>
        <p:txBody>
          <a:bodyPr/>
          <a:lstStyle/>
          <a:p>
            <a:pPr>
              <a:buFont typeface="Wingdings" charset="0"/>
              <a:buChar char="n"/>
              <a:defRPr/>
            </a:pPr>
            <a:r>
              <a:rPr lang="en-US" dirty="0"/>
              <a:t>Assume we know the retention time of each row exactly</a:t>
            </a:r>
          </a:p>
          <a:p>
            <a:pPr>
              <a:buFont typeface="Wingdings" charset="0"/>
              <a:buChar char="n"/>
              <a:defRPr/>
            </a:pPr>
            <a:endParaRPr lang="en-US" dirty="0"/>
          </a:p>
          <a:p>
            <a:pPr>
              <a:buFont typeface="Wingdings" charset="0"/>
              <a:buChar char="n"/>
              <a:defRPr/>
            </a:pPr>
            <a:r>
              <a:rPr lang="en-US" dirty="0"/>
              <a:t>What can we do with this information?</a:t>
            </a:r>
          </a:p>
          <a:p>
            <a:pPr>
              <a:buFont typeface="Wingdings" charset="0"/>
              <a:buChar char="n"/>
              <a:defRPr/>
            </a:pPr>
            <a:endParaRPr lang="en-US" dirty="0"/>
          </a:p>
          <a:p>
            <a:pPr>
              <a:buFont typeface="Wingdings" charset="0"/>
              <a:buChar char="n"/>
              <a:defRPr/>
            </a:pPr>
            <a:r>
              <a:rPr lang="en-US" dirty="0"/>
              <a:t>Who do we expose this information to?</a:t>
            </a:r>
          </a:p>
          <a:p>
            <a:pPr marL="344487" lvl="1" indent="0">
              <a:buFont typeface="Wingdings" charset="0"/>
              <a:buNone/>
              <a:defRPr/>
            </a:pPr>
            <a:endParaRPr lang="en-US" dirty="0"/>
          </a:p>
          <a:p>
            <a:pPr>
              <a:buFont typeface="Wingdings" charset="0"/>
              <a:buChar char="n"/>
              <a:defRPr/>
            </a:pPr>
            <a:r>
              <a:rPr lang="en-US" dirty="0"/>
              <a:t>How much information do we expose?</a:t>
            </a:r>
          </a:p>
          <a:p>
            <a:pPr lvl="1">
              <a:buFont typeface="Wingdings" charset="0"/>
              <a:buChar char="q"/>
              <a:defRPr/>
            </a:pPr>
            <a:r>
              <a:rPr lang="en-US" dirty="0"/>
              <a:t>Affects hardware/software overhead, power consumption, verification complexity, cost</a:t>
            </a:r>
          </a:p>
          <a:p>
            <a:pPr>
              <a:buFont typeface="Wingdings" charset="0"/>
              <a:buChar char="n"/>
              <a:defRPr/>
            </a:pPr>
            <a:endParaRPr lang="en-US" dirty="0"/>
          </a:p>
          <a:p>
            <a:pPr>
              <a:buFont typeface="Wingdings" charset="0"/>
              <a:buChar char="n"/>
              <a:defRPr/>
            </a:pPr>
            <a:r>
              <a:rPr lang="en-US" dirty="0"/>
              <a:t>How do we determine this profile information?</a:t>
            </a:r>
          </a:p>
          <a:p>
            <a:pPr lvl="1">
              <a:buFont typeface="Wingdings" charset="0"/>
              <a:buChar char="q"/>
              <a:defRPr/>
            </a:pPr>
            <a:r>
              <a:rPr lang="en-US" dirty="0"/>
              <a:t>Also, who determines it?</a:t>
            </a:r>
          </a:p>
          <a:p>
            <a:pPr lvl="1">
              <a:buFont typeface="Wingdings" charset="0"/>
              <a:buChar char="q"/>
              <a:defRPr/>
            </a:pPr>
            <a:endParaRPr lang="en-US" dirty="0"/>
          </a:p>
          <a:p>
            <a:pPr>
              <a:buFont typeface="Wingdings" charset="0"/>
              <a:buChar char="n"/>
              <a:defRPr/>
            </a:pPr>
            <a:endParaRPr lang="en-US" dirty="0"/>
          </a:p>
        </p:txBody>
      </p:sp>
      <p:sp>
        <p:nvSpPr>
          <p:cNvPr id="224259" name="Slide Number Placeholder 3">
            <a:extLst>
              <a:ext uri="{FF2B5EF4-FFF2-40B4-BE49-F238E27FC236}">
                <a16:creationId xmlns:a16="http://schemas.microsoft.com/office/drawing/2014/main" id="{A7CBA298-A137-0043-B7D8-CC26F3F8DC8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12F4A84-ECD1-0B42-AE97-A4E61265AA1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 Box 17">
            <a:extLst>
              <a:ext uri="{FF2B5EF4-FFF2-40B4-BE49-F238E27FC236}">
                <a16:creationId xmlns:a16="http://schemas.microsoft.com/office/drawing/2014/main" id="{302C245F-1EE1-E246-BC50-317241A52B2E}"/>
              </a:ext>
            </a:extLst>
          </p:cNvPr>
          <p:cNvSpPr txBox="1">
            <a:spLocks noChangeArrowheads="1"/>
          </p:cNvSpPr>
          <p:nvPr/>
        </p:nvSpPr>
        <p:spPr bwMode="auto">
          <a:xfrm>
            <a:off x="6530975" y="4592638"/>
            <a:ext cx="2041525" cy="368300"/>
          </a:xfrm>
          <a:prstGeom prst="rect">
            <a:avLst/>
          </a:prstGeom>
          <a:solidFill>
            <a:srgbClr val="00FF00"/>
          </a:solidFill>
          <a:ln w="9525">
            <a:solidFill>
              <a:schemeClr val="tx1"/>
            </a:solidFill>
            <a:miter lim="800000"/>
            <a:headEnd/>
            <a:tailEnd/>
          </a:ln>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Microarchitecture</a:t>
            </a:r>
          </a:p>
        </p:txBody>
      </p:sp>
      <p:sp>
        <p:nvSpPr>
          <p:cNvPr id="6" name="Text Box 18">
            <a:extLst>
              <a:ext uri="{FF2B5EF4-FFF2-40B4-BE49-F238E27FC236}">
                <a16:creationId xmlns:a16="http://schemas.microsoft.com/office/drawing/2014/main" id="{712783FA-1EBB-A245-83C6-DF288C6F118F}"/>
              </a:ext>
            </a:extLst>
          </p:cNvPr>
          <p:cNvSpPr txBox="1">
            <a:spLocks noChangeAspect="1" noChangeArrowheads="1"/>
          </p:cNvSpPr>
          <p:nvPr/>
        </p:nvSpPr>
        <p:spPr bwMode="auto">
          <a:xfrm>
            <a:off x="6530975" y="4221163"/>
            <a:ext cx="2041525" cy="366712"/>
          </a:xfrm>
          <a:prstGeom prst="rect">
            <a:avLst/>
          </a:prstGeom>
          <a:solidFill>
            <a:srgbClr val="FF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ISA (Architecture)</a:t>
            </a:r>
          </a:p>
        </p:txBody>
      </p:sp>
      <p:sp>
        <p:nvSpPr>
          <p:cNvPr id="7" name="Text Box 19">
            <a:extLst>
              <a:ext uri="{FF2B5EF4-FFF2-40B4-BE49-F238E27FC236}">
                <a16:creationId xmlns:a16="http://schemas.microsoft.com/office/drawing/2014/main" id="{FA1DCFEE-196E-7A4D-BFC8-F6606E602893}"/>
              </a:ext>
            </a:extLst>
          </p:cNvPr>
          <p:cNvSpPr txBox="1">
            <a:spLocks noChangeAspect="1" noChangeArrowheads="1"/>
          </p:cNvSpPr>
          <p:nvPr/>
        </p:nvSpPr>
        <p:spPr bwMode="auto">
          <a:xfrm>
            <a:off x="6527800" y="3176588"/>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Program/Language</a:t>
            </a:r>
          </a:p>
        </p:txBody>
      </p:sp>
      <p:sp>
        <p:nvSpPr>
          <p:cNvPr id="8" name="Text Box 20">
            <a:extLst>
              <a:ext uri="{FF2B5EF4-FFF2-40B4-BE49-F238E27FC236}">
                <a16:creationId xmlns:a16="http://schemas.microsoft.com/office/drawing/2014/main" id="{2346F0AA-0013-6B48-90C3-AAF98F6339C3}"/>
              </a:ext>
            </a:extLst>
          </p:cNvPr>
          <p:cNvSpPr txBox="1">
            <a:spLocks noChangeAspect="1" noChangeArrowheads="1"/>
          </p:cNvSpPr>
          <p:nvPr/>
        </p:nvSpPr>
        <p:spPr bwMode="auto">
          <a:xfrm>
            <a:off x="6527800" y="2805113"/>
            <a:ext cx="2043113" cy="368300"/>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Algorithm</a:t>
            </a:r>
          </a:p>
        </p:txBody>
      </p:sp>
      <p:sp>
        <p:nvSpPr>
          <p:cNvPr id="9" name="Text Box 21">
            <a:extLst>
              <a:ext uri="{FF2B5EF4-FFF2-40B4-BE49-F238E27FC236}">
                <a16:creationId xmlns:a16="http://schemas.microsoft.com/office/drawing/2014/main" id="{966D684D-7A8B-0049-A90D-F6BA5F322DF2}"/>
              </a:ext>
            </a:extLst>
          </p:cNvPr>
          <p:cNvSpPr txBox="1">
            <a:spLocks noChangeAspect="1" noChangeArrowheads="1"/>
          </p:cNvSpPr>
          <p:nvPr/>
        </p:nvSpPr>
        <p:spPr bwMode="auto">
          <a:xfrm>
            <a:off x="6527800" y="2438400"/>
            <a:ext cx="2043113" cy="366713"/>
          </a:xfrm>
          <a:prstGeom prst="rect">
            <a:avLst/>
          </a:prstGeom>
          <a:solidFill>
            <a:srgbClr val="00FF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Problem</a:t>
            </a:r>
          </a:p>
        </p:txBody>
      </p:sp>
      <p:sp>
        <p:nvSpPr>
          <p:cNvPr id="10" name="Text Box 22">
            <a:extLst>
              <a:ext uri="{FF2B5EF4-FFF2-40B4-BE49-F238E27FC236}">
                <a16:creationId xmlns:a16="http://schemas.microsoft.com/office/drawing/2014/main" id="{13115A4F-E399-4046-99BA-AD67E8C66563}"/>
              </a:ext>
            </a:extLst>
          </p:cNvPr>
          <p:cNvSpPr txBox="1">
            <a:spLocks noChangeAspect="1" noChangeArrowheads="1"/>
          </p:cNvSpPr>
          <p:nvPr/>
        </p:nvSpPr>
        <p:spPr bwMode="auto">
          <a:xfrm>
            <a:off x="6530975" y="4965700"/>
            <a:ext cx="2039938" cy="373063"/>
          </a:xfrm>
          <a:prstGeom prst="rect">
            <a:avLst/>
          </a:prstGeom>
          <a:solidFill>
            <a:srgbClr val="00FF00"/>
          </a:solidFill>
          <a:ln w="9525">
            <a:solidFill>
              <a:schemeClr val="tx1"/>
            </a:solidFill>
            <a:miter lim="800000"/>
            <a:headEnd/>
            <a:tailEnd/>
          </a:ln>
        </p:spPr>
        <p:txBody>
          <a:bodyPr wrap="none"/>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rPr>
              <a:t>Logic</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750" b="0" i="0" u="none" strike="noStrike" kern="1200" cap="none" spc="0" normalizeH="0" baseline="0" noProof="0" dirty="0">
              <a:ln>
                <a:noFill/>
              </a:ln>
              <a:solidFill>
                <a:srgbClr val="000000"/>
              </a:solidFill>
              <a:effectLst/>
              <a:uLnTx/>
              <a:uFillTx/>
              <a:latin typeface="Tahoma" pitchFamily="34" charset="0"/>
              <a:ea typeface="ＭＳ Ｐゴシック" panose="020B0600070205080204" pitchFamily="34" charset="-128"/>
              <a:cs typeface="Arial" charset="0"/>
            </a:endParaRPr>
          </a:p>
        </p:txBody>
      </p:sp>
      <p:sp>
        <p:nvSpPr>
          <p:cNvPr id="11" name="Text Box 23">
            <a:extLst>
              <a:ext uri="{FF2B5EF4-FFF2-40B4-BE49-F238E27FC236}">
                <a16:creationId xmlns:a16="http://schemas.microsoft.com/office/drawing/2014/main" id="{C9BC5193-9117-BB46-9FE4-09AA82008915}"/>
              </a:ext>
            </a:extLst>
          </p:cNvPr>
          <p:cNvSpPr txBox="1">
            <a:spLocks noChangeAspect="1" noChangeArrowheads="1"/>
          </p:cNvSpPr>
          <p:nvPr/>
        </p:nvSpPr>
        <p:spPr bwMode="auto">
          <a:xfrm>
            <a:off x="6530975" y="5337175"/>
            <a:ext cx="2041525" cy="368300"/>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Devices</a:t>
            </a:r>
          </a:p>
        </p:txBody>
      </p:sp>
      <p:sp>
        <p:nvSpPr>
          <p:cNvPr id="12" name="Text Box 24">
            <a:extLst>
              <a:ext uri="{FF2B5EF4-FFF2-40B4-BE49-F238E27FC236}">
                <a16:creationId xmlns:a16="http://schemas.microsoft.com/office/drawing/2014/main" id="{F3BC37F4-1CCD-1747-B2D6-4951072E80D1}"/>
              </a:ext>
            </a:extLst>
          </p:cNvPr>
          <p:cNvSpPr txBox="1">
            <a:spLocks noChangeAspect="1" noChangeArrowheads="1"/>
          </p:cNvSpPr>
          <p:nvPr/>
        </p:nvSpPr>
        <p:spPr bwMode="auto">
          <a:xfrm>
            <a:off x="6530975" y="3551238"/>
            <a:ext cx="2041525" cy="669925"/>
          </a:xfrm>
          <a:prstGeom prst="rect">
            <a:avLst/>
          </a:prstGeom>
          <a:solidFill>
            <a:srgbClr val="35F6FF"/>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Runtime System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(VM, OS, MM)</a:t>
            </a:r>
          </a:p>
        </p:txBody>
      </p:sp>
      <p:sp>
        <p:nvSpPr>
          <p:cNvPr id="13" name="Text Box 23">
            <a:extLst>
              <a:ext uri="{FF2B5EF4-FFF2-40B4-BE49-F238E27FC236}">
                <a16:creationId xmlns:a16="http://schemas.microsoft.com/office/drawing/2014/main" id="{565E7408-CBE2-D04B-8D49-AE25D34700DD}"/>
              </a:ext>
            </a:extLst>
          </p:cNvPr>
          <p:cNvSpPr txBox="1">
            <a:spLocks noChangeAspect="1" noChangeArrowheads="1"/>
          </p:cNvSpPr>
          <p:nvPr/>
        </p:nvSpPr>
        <p:spPr bwMode="auto">
          <a:xfrm>
            <a:off x="6532563" y="5692775"/>
            <a:ext cx="2043112" cy="366713"/>
          </a:xfrm>
          <a:prstGeom prst="rect">
            <a:avLst/>
          </a:prstGeom>
          <a:solidFill>
            <a:srgbClr val="00FF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Electrons</a:t>
            </a:r>
          </a:p>
        </p:txBody>
      </p:sp>
      <p:sp>
        <p:nvSpPr>
          <p:cNvPr id="14" name="Rounded Rectangle 13">
            <a:extLst>
              <a:ext uri="{FF2B5EF4-FFF2-40B4-BE49-F238E27FC236}">
                <a16:creationId xmlns:a16="http://schemas.microsoft.com/office/drawing/2014/main" id="{8888F8D3-8754-0A4E-AB1A-27FDBF938254}"/>
              </a:ext>
            </a:extLst>
          </p:cNvPr>
          <p:cNvSpPr>
            <a:spLocks noChangeArrowheads="1"/>
          </p:cNvSpPr>
          <p:nvPr/>
        </p:nvSpPr>
        <p:spPr bwMode="auto">
          <a:xfrm rot="5400000">
            <a:off x="6743700" y="3581400"/>
            <a:ext cx="1524000" cy="228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88089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itle 1">
            <a:extLst>
              <a:ext uri="{FF2B5EF4-FFF2-40B4-BE49-F238E27FC236}">
                <a16:creationId xmlns:a16="http://schemas.microsoft.com/office/drawing/2014/main" id="{D606F432-3B34-1446-8883-EDA0C1CEDA47}"/>
              </a:ext>
            </a:extLst>
          </p:cNvPr>
          <p:cNvSpPr>
            <a:spLocks noGrp="1" noChangeArrowheads="1"/>
          </p:cNvSpPr>
          <p:nvPr>
            <p:ph type="title"/>
          </p:nvPr>
        </p:nvSpPr>
        <p:spPr/>
        <p:txBody>
          <a:bodyPr/>
          <a:lstStyle/>
          <a:p>
            <a:r>
              <a:rPr lang="en-US" altLang="en-US">
                <a:ea typeface="ＭＳ Ｐゴシック" panose="020B0600070205080204" pitchFamily="34" charset="-128"/>
              </a:rPr>
              <a:t>Retention Time of DRAM Rows</a:t>
            </a:r>
          </a:p>
        </p:txBody>
      </p:sp>
      <p:sp>
        <p:nvSpPr>
          <p:cNvPr id="94211" name="Content Placeholder 2">
            <a:extLst>
              <a:ext uri="{FF2B5EF4-FFF2-40B4-BE49-F238E27FC236}">
                <a16:creationId xmlns:a16="http://schemas.microsoft.com/office/drawing/2014/main" id="{C8DADEE9-2B04-DE4E-B955-3CC98F65CD78}"/>
              </a:ext>
            </a:extLst>
          </p:cNvPr>
          <p:cNvSpPr>
            <a:spLocks noGrp="1" noChangeArrowheads="1"/>
          </p:cNvSpPr>
          <p:nvPr>
            <p:ph idx="1"/>
          </p:nvPr>
        </p:nvSpPr>
        <p:spPr>
          <a:xfrm>
            <a:off x="228600" y="996950"/>
            <a:ext cx="8807450" cy="5194300"/>
          </a:xfrm>
        </p:spPr>
        <p:txBody>
          <a:bodyPr/>
          <a:lstStyle/>
          <a:p>
            <a:r>
              <a:rPr lang="en-US" altLang="en-US">
                <a:ea typeface="ＭＳ Ｐゴシック" panose="020B0600070205080204" pitchFamily="34" charset="-128"/>
              </a:rPr>
              <a:t>Observation: </a:t>
            </a:r>
            <a:r>
              <a:rPr lang="en-US" altLang="en-US">
                <a:solidFill>
                  <a:srgbClr val="0000FF"/>
                </a:solidFill>
                <a:ea typeface="ＭＳ Ｐゴシック" panose="020B0600070205080204" pitchFamily="34" charset="-128"/>
              </a:rPr>
              <a:t>Overwhelming majority of DRAM rows can be refreshed much less often without losing data</a:t>
            </a: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endParaRPr lang="en-US" altLang="en-US">
              <a:solidFill>
                <a:srgbClr val="0000FF"/>
              </a:solidFill>
              <a:ea typeface="ＭＳ Ｐゴシック" panose="020B0600070205080204" pitchFamily="34" charset="-128"/>
            </a:endParaRPr>
          </a:p>
          <a:p>
            <a:r>
              <a:rPr lang="en-US" altLang="en-US">
                <a:solidFill>
                  <a:srgbClr val="FF0000"/>
                </a:solidFill>
                <a:ea typeface="ＭＳ Ｐゴシック" panose="020B0600070205080204" pitchFamily="34" charset="-128"/>
              </a:rPr>
              <a:t>Can we exploit this to reduce refresh operations at low cost?</a:t>
            </a:r>
          </a:p>
        </p:txBody>
      </p:sp>
      <p:sp>
        <p:nvSpPr>
          <p:cNvPr id="225283" name="Slide Number Placeholder 3">
            <a:extLst>
              <a:ext uri="{FF2B5EF4-FFF2-40B4-BE49-F238E27FC236}">
                <a16:creationId xmlns:a16="http://schemas.microsoft.com/office/drawing/2014/main" id="{25F40ED1-48FF-0C4A-B98F-EADB94A5B4D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8C64F7-9E26-5842-9182-3331C0D537E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5284" name="Picture 2">
            <a:extLst>
              <a:ext uri="{FF2B5EF4-FFF2-40B4-BE49-F238E27FC236}">
                <a16:creationId xmlns:a16="http://schemas.microsoft.com/office/drawing/2014/main" id="{81F30C1E-56CC-6C4E-B465-B5843CC6EF8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52600"/>
            <a:ext cx="6696075"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F773BAA-5D43-A646-B763-8A6FBBCA49F7}"/>
              </a:ext>
            </a:extLst>
          </p:cNvPr>
          <p:cNvSpPr>
            <a:spLocks noChangeArrowheads="1"/>
          </p:cNvSpPr>
          <p:nvPr/>
        </p:nvSpPr>
        <p:spPr bwMode="auto">
          <a:xfrm>
            <a:off x="3124200" y="2879725"/>
            <a:ext cx="2667000" cy="792163"/>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7" name="TextBox 6">
            <a:extLst>
              <a:ext uri="{FF2B5EF4-FFF2-40B4-BE49-F238E27FC236}">
                <a16:creationId xmlns:a16="http://schemas.microsoft.com/office/drawing/2014/main" id="{DADCB6E0-8CC0-5140-84E7-6C2BE01FE66B}"/>
              </a:ext>
            </a:extLst>
          </p:cNvPr>
          <p:cNvSpPr txBox="1">
            <a:spLocks noChangeArrowheads="1"/>
          </p:cNvSpPr>
          <p:nvPr/>
        </p:nvSpPr>
        <p:spPr bwMode="auto">
          <a:xfrm>
            <a:off x="323850" y="5418138"/>
            <a:ext cx="8712200" cy="8302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Only ~1000 rows in 32GB DRAM need refresh every 64 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but we refresh all rows every 64ms</a:t>
            </a:r>
          </a:p>
        </p:txBody>
      </p:sp>
      <p:sp>
        <p:nvSpPr>
          <p:cNvPr id="8" name="TextBox 7">
            <a:extLst>
              <a:ext uri="{FF2B5EF4-FFF2-40B4-BE49-F238E27FC236}">
                <a16:creationId xmlns:a16="http://schemas.microsoft.com/office/drawing/2014/main" id="{49872259-D6FB-E844-A082-9464CC448E4A}"/>
              </a:ext>
            </a:extLst>
          </p:cNvPr>
          <p:cNvSpPr txBox="1">
            <a:spLocks noChangeArrowheads="1"/>
          </p:cNvSpPr>
          <p:nvPr/>
        </p:nvSpPr>
        <p:spPr bwMode="auto">
          <a:xfrm>
            <a:off x="323850" y="5445125"/>
            <a:ext cx="8712200" cy="830263"/>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Key Idea of RAIDR: Refresh weak rows more frequently,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 		           all other rows less frequently </a:t>
            </a:r>
          </a:p>
        </p:txBody>
      </p:sp>
      <p:sp>
        <p:nvSpPr>
          <p:cNvPr id="225288" name="Rectangle 6">
            <a:extLst>
              <a:ext uri="{FF2B5EF4-FFF2-40B4-BE49-F238E27FC236}">
                <a16:creationId xmlns:a16="http://schemas.microsoft.com/office/drawing/2014/main" id="{C9631D64-2A0C-7D4E-997D-C7E784F175E2}"/>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7914244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4211">
                                            <p:txEl>
                                              <p:pRg st="9" end="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le 4">
            <a:extLst>
              <a:ext uri="{FF2B5EF4-FFF2-40B4-BE49-F238E27FC236}">
                <a16:creationId xmlns:a16="http://schemas.microsoft.com/office/drawing/2014/main" id="{2C28C182-8EF0-344B-9F31-A1726A48F0E1}"/>
              </a:ext>
            </a:extLst>
          </p:cNvPr>
          <p:cNvSpPr>
            <a:spLocks noGrp="1" noChangeArrowheads="1"/>
          </p:cNvSpPr>
          <p:nvPr>
            <p:ph type="ctrTitle"/>
          </p:nvPr>
        </p:nvSpPr>
        <p:spPr>
          <a:xfrm>
            <a:off x="685800" y="1412875"/>
            <a:ext cx="7924800" cy="1752600"/>
          </a:xfrm>
        </p:spPr>
        <p:txBody>
          <a:bodyPr/>
          <a:lstStyle/>
          <a:p>
            <a:r>
              <a:rPr lang="en-US" altLang="en-US">
                <a:ea typeface="ＭＳ Ｐゴシック" panose="020B0600070205080204" pitchFamily="34" charset="-128"/>
              </a:rPr>
              <a:t>RAIDR: Eliminating Unnecessary DRAM Refreshes</a:t>
            </a:r>
          </a:p>
        </p:txBody>
      </p:sp>
      <p:sp>
        <p:nvSpPr>
          <p:cNvPr id="226306" name="Slide Number Placeholder 3">
            <a:extLst>
              <a:ext uri="{FF2B5EF4-FFF2-40B4-BE49-F238E27FC236}">
                <a16:creationId xmlns:a16="http://schemas.microsoft.com/office/drawing/2014/main" id="{3FBA9BEA-5268-6044-9FE3-05C50D6DF04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B4CE03-477E-A24A-825D-AC34BD645309}"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226307" name="Rectangle 8">
            <a:extLst>
              <a:ext uri="{FF2B5EF4-FFF2-40B4-BE49-F238E27FC236}">
                <a16:creationId xmlns:a16="http://schemas.microsoft.com/office/drawing/2014/main" id="{4F3EFDAC-B7B9-1141-8EAA-31B9D07556BE}"/>
              </a:ext>
            </a:extLst>
          </p:cNvPr>
          <p:cNvSpPr>
            <a:spLocks noChangeArrowheads="1"/>
          </p:cNvSpPr>
          <p:nvPr/>
        </p:nvSpPr>
        <p:spPr bwMode="auto">
          <a:xfrm>
            <a:off x="468313" y="4149725"/>
            <a:ext cx="84597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Jaiyen, Veras, Mutlu,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hlinkClick r:id="rId2"/>
              </a:rPr>
              <a:t>RAIDR: Retention-Aware Intelligent DRAM Refresh</a:t>
            </a:r>
            <a:r>
              <a:rPr kumimoji="0" lang="en-US" altLang="ja-JP"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ISCA 2012.</a:t>
            </a:r>
            <a:endPar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1593897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a:extLst>
              <a:ext uri="{FF2B5EF4-FFF2-40B4-BE49-F238E27FC236}">
                <a16:creationId xmlns:a16="http://schemas.microsoft.com/office/drawing/2014/main" id="{77570A89-7BD8-A743-8D7E-22DD8B63E758}"/>
              </a:ext>
            </a:extLst>
          </p:cNvPr>
          <p:cNvSpPr>
            <a:spLocks noGrp="1" noChangeArrowheads="1"/>
          </p:cNvSpPr>
          <p:nvPr>
            <p:ph type="title"/>
          </p:nvPr>
        </p:nvSpPr>
        <p:spPr/>
        <p:txBody>
          <a:bodyPr/>
          <a:lstStyle/>
          <a:p>
            <a:r>
              <a:rPr lang="en-US" altLang="en-US">
                <a:ea typeface="ＭＳ Ｐゴシック" panose="020B0600070205080204" pitchFamily="34" charset="-128"/>
              </a:rPr>
              <a:t>Crossing the Abstraction Layers</a:t>
            </a:r>
          </a:p>
        </p:txBody>
      </p:sp>
      <p:sp>
        <p:nvSpPr>
          <p:cNvPr id="3" name="Content Placeholder 2">
            <a:extLst>
              <a:ext uri="{FF2B5EF4-FFF2-40B4-BE49-F238E27FC236}">
                <a16:creationId xmlns:a16="http://schemas.microsoft.com/office/drawing/2014/main" id="{5F89160D-C7F0-CA45-A9DE-5BD08CFDE3BB}"/>
              </a:ext>
            </a:extLst>
          </p:cNvPr>
          <p:cNvSpPr>
            <a:spLocks noGrp="1" noChangeArrowheads="1"/>
          </p:cNvSpPr>
          <p:nvPr>
            <p:ph idx="1"/>
          </p:nvPr>
        </p:nvSpPr>
        <p:spPr>
          <a:xfrm>
            <a:off x="228600" y="901700"/>
            <a:ext cx="8610600" cy="5194300"/>
          </a:xfrm>
        </p:spPr>
        <p:txBody>
          <a:bodyPr/>
          <a:lstStyle/>
          <a:p>
            <a:pPr lvl="1"/>
            <a:endParaRPr lang="en-US" altLang="en-US" sz="1200">
              <a:ea typeface="ＭＳ Ｐゴシック" panose="020B0600070205080204" pitchFamily="34" charset="-128"/>
            </a:endParaRPr>
          </a:p>
          <a:p>
            <a:r>
              <a:rPr lang="en-US" altLang="en-US">
                <a:ea typeface="ＭＳ Ｐゴシック" panose="020B0600070205080204" pitchFamily="34" charset="-128"/>
              </a:rPr>
              <a:t>Two goals of this course (especially the second half) are </a:t>
            </a:r>
          </a:p>
          <a:p>
            <a:endParaRPr lang="en-US" altLang="en-US">
              <a:ea typeface="ＭＳ Ｐゴシック" panose="020B0600070205080204" pitchFamily="34" charset="-128"/>
            </a:endParaRPr>
          </a:p>
          <a:p>
            <a:pPr lvl="1"/>
            <a:r>
              <a:rPr lang="en-US" altLang="en-US">
                <a:ea typeface="ＭＳ Ｐゴシック" panose="020B0600070205080204" pitchFamily="34" charset="-128"/>
              </a:rPr>
              <a:t>to </a:t>
            </a:r>
            <a:r>
              <a:rPr lang="en-US" altLang="en-US">
                <a:solidFill>
                  <a:srgbClr val="0000FF"/>
                </a:solidFill>
                <a:ea typeface="ＭＳ Ｐゴシック" panose="020B0600070205080204" pitchFamily="34" charset="-128"/>
              </a:rPr>
              <a:t>understand how a processor works underneath the software layer </a:t>
            </a:r>
            <a:r>
              <a:rPr lang="en-US" altLang="en-US">
                <a:ea typeface="ＭＳ Ｐゴシック" panose="020B0600070205080204" pitchFamily="34" charset="-128"/>
              </a:rPr>
              <a:t>and </a:t>
            </a:r>
            <a:r>
              <a:rPr lang="en-US" altLang="en-US">
                <a:solidFill>
                  <a:srgbClr val="FF0000"/>
                </a:solidFill>
                <a:ea typeface="ＭＳ Ｐゴシック" panose="020B0600070205080204" pitchFamily="34" charset="-128"/>
              </a:rPr>
              <a:t>how decisions made in hardware affect the software/programmer</a:t>
            </a:r>
          </a:p>
          <a:p>
            <a:endParaRPr lang="en-US" altLang="en-US">
              <a:solidFill>
                <a:srgbClr val="FF0000"/>
              </a:solidFill>
              <a:ea typeface="ＭＳ Ｐゴシック" panose="020B0600070205080204" pitchFamily="34" charset="-128"/>
            </a:endParaRPr>
          </a:p>
          <a:p>
            <a:pPr lvl="1"/>
            <a:r>
              <a:rPr lang="en-US" altLang="en-US">
                <a:ea typeface="ＭＳ Ｐゴシック" panose="020B0600070205080204" pitchFamily="34" charset="-128"/>
              </a:rPr>
              <a:t>to enable you to be comfortable in </a:t>
            </a:r>
            <a:r>
              <a:rPr lang="en-US" altLang="en-US">
                <a:solidFill>
                  <a:srgbClr val="0000FF"/>
                </a:solidFill>
                <a:ea typeface="ＭＳ Ｐゴシック" panose="020B0600070205080204" pitchFamily="34" charset="-128"/>
              </a:rPr>
              <a:t>making design and optimization decisions that cross the boundaries of different layers and system components</a:t>
            </a:r>
          </a:p>
          <a:p>
            <a:endParaRPr lang="en-US" altLang="en-US">
              <a:solidFill>
                <a:srgbClr val="FF0000"/>
              </a:solidFill>
              <a:ea typeface="ＭＳ Ｐゴシック" panose="020B0600070205080204" pitchFamily="34" charset="-128"/>
            </a:endParaRPr>
          </a:p>
          <a:p>
            <a:endParaRPr lang="en-US" altLang="en-US">
              <a:solidFill>
                <a:srgbClr val="FF0000"/>
              </a:solidFill>
              <a:ea typeface="ＭＳ Ｐゴシック" panose="020B0600070205080204" pitchFamily="34" charset="-128"/>
            </a:endParaRPr>
          </a:p>
          <a:p>
            <a:endParaRPr lang="en-US" altLang="en-US">
              <a:solidFill>
                <a:srgbClr val="FF0000"/>
              </a:solidFill>
              <a:ea typeface="ＭＳ Ｐゴシック" panose="020B0600070205080204" pitchFamily="34" charset="-128"/>
            </a:endParaRPr>
          </a:p>
        </p:txBody>
      </p:sp>
      <p:sp>
        <p:nvSpPr>
          <p:cNvPr id="197635" name="Slide Number Placeholder 3">
            <a:extLst>
              <a:ext uri="{FF2B5EF4-FFF2-40B4-BE49-F238E27FC236}">
                <a16:creationId xmlns:a16="http://schemas.microsoft.com/office/drawing/2014/main" id="{A3D2511F-E310-4146-8332-E6D59A6A857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BF880EB-22BC-804C-8BA0-9E531B0F9685}"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40802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44161A-FFF2-0343-B1A3-50282FC855ED}"/>
              </a:ext>
            </a:extLst>
          </p:cNvPr>
          <p:cNvSpPr>
            <a:spLocks noGrp="1" noChangeArrowheads="1"/>
          </p:cNvSpPr>
          <p:nvPr>
            <p:ph idx="1"/>
          </p:nvPr>
        </p:nvSpPr>
        <p:spPr>
          <a:xfrm>
            <a:off x="228600" y="1052513"/>
            <a:ext cx="8610600" cy="5195887"/>
          </a:xfrm>
        </p:spPr>
        <p:txBody>
          <a:bodyPr/>
          <a:lstStyle/>
          <a:p>
            <a:pPr marL="0" indent="0">
              <a:buFont typeface="Wingdings" pitchFamily="2" charset="2"/>
              <a:buNone/>
            </a:pPr>
            <a:r>
              <a:rPr lang="en-US" altLang="en-US">
                <a:solidFill>
                  <a:srgbClr val="FF0000"/>
                </a:solidFill>
                <a:ea typeface="ＭＳ Ｐゴシック" panose="020B0600070205080204" pitchFamily="34" charset="-128"/>
              </a:rPr>
              <a:t>1. Profiling: </a:t>
            </a:r>
            <a:r>
              <a:rPr lang="en-US" altLang="en-US">
                <a:solidFill>
                  <a:srgbClr val="0000FF"/>
                </a:solidFill>
                <a:ea typeface="ＭＳ Ｐゴシック" panose="020B0600070205080204" pitchFamily="34" charset="-128"/>
              </a:rPr>
              <a:t>Identify the retention time of all DRAM rows</a:t>
            </a:r>
          </a:p>
          <a:p>
            <a:pPr marL="0" indent="0">
              <a:buFont typeface="Wingdings" pitchFamily="2" charset="2"/>
              <a:buNone/>
            </a:pPr>
            <a:r>
              <a:rPr lang="en-US" altLang="en-US">
                <a:solidFill>
                  <a:srgbClr val="0000FF"/>
                </a:solidFill>
                <a:ea typeface="ＭＳ Ｐゴシック" panose="020B0600070205080204" pitchFamily="34" charset="-128"/>
              </a:rPr>
              <a:t>    </a:t>
            </a:r>
            <a:r>
              <a:rPr lang="en-US" altLang="en-US">
                <a:solidFill>
                  <a:srgbClr val="000000"/>
                </a:solidFill>
                <a:ea typeface="ＭＳ Ｐゴシック" panose="020B0600070205080204" pitchFamily="34" charset="-128"/>
                <a:sym typeface="Wingdings" pitchFamily="2" charset="2"/>
              </a:rPr>
              <a:t> can be done at design time or during operation</a:t>
            </a:r>
            <a:r>
              <a:rPr lang="en-US" altLang="en-US">
                <a:solidFill>
                  <a:srgbClr val="0000FF"/>
                </a:solidFill>
                <a:ea typeface="ＭＳ Ｐゴシック" panose="020B0600070205080204" pitchFamily="34" charset="-128"/>
              </a:rPr>
              <a:t>	</a:t>
            </a: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r>
              <a:rPr lang="en-US" altLang="en-US">
                <a:solidFill>
                  <a:srgbClr val="FF0000"/>
                </a:solidFill>
                <a:ea typeface="ＭＳ Ｐゴシック" panose="020B0600070205080204" pitchFamily="34" charset="-128"/>
              </a:rPr>
              <a:t>2. Binning: </a:t>
            </a:r>
            <a:r>
              <a:rPr lang="en-US" altLang="en-US">
                <a:solidFill>
                  <a:srgbClr val="0000FF"/>
                </a:solidFill>
                <a:ea typeface="ＭＳ Ｐゴシック" panose="020B0600070205080204" pitchFamily="34" charset="-128"/>
              </a:rPr>
              <a:t>Store rows into bins by retention time</a:t>
            </a:r>
          </a:p>
          <a:p>
            <a:pPr marL="0" indent="0">
              <a:buFont typeface="Wingdings" pitchFamily="2" charset="2"/>
              <a:buNone/>
            </a:pPr>
            <a:r>
              <a:rPr lang="en-US" altLang="en-US">
                <a:solidFill>
                  <a:srgbClr val="0000FF"/>
                </a:solidFill>
                <a:ea typeface="ＭＳ Ｐゴシック" panose="020B0600070205080204" pitchFamily="34" charset="-128"/>
              </a:rPr>
              <a:t>   </a:t>
            </a:r>
            <a:r>
              <a:rPr lang="en-US" altLang="en-US">
                <a:ea typeface="ＭＳ Ｐゴシック" panose="020B0600070205080204" pitchFamily="34" charset="-128"/>
                <a:sym typeface="Wingdings" pitchFamily="2" charset="2"/>
              </a:rPr>
              <a:t> u</a:t>
            </a:r>
            <a:r>
              <a:rPr lang="en-US" altLang="en-US">
                <a:ea typeface="ＭＳ Ｐゴシック" panose="020B0600070205080204" pitchFamily="34" charset="-128"/>
              </a:rPr>
              <a:t>se Bloom Filters for efficient and scalable storage</a:t>
            </a: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endParaRPr lang="en-US" altLang="en-US">
              <a:solidFill>
                <a:srgbClr val="0000FF"/>
              </a:solidFill>
              <a:ea typeface="ＭＳ Ｐゴシック" panose="020B0600070205080204" pitchFamily="34" charset="-128"/>
            </a:endParaRPr>
          </a:p>
          <a:p>
            <a:pPr marL="0" indent="0">
              <a:buFont typeface="Wingdings" pitchFamily="2" charset="2"/>
              <a:buNone/>
            </a:pPr>
            <a:r>
              <a:rPr lang="en-US" altLang="en-US">
                <a:solidFill>
                  <a:srgbClr val="FF0000"/>
                </a:solidFill>
                <a:ea typeface="ＭＳ Ｐゴシック" panose="020B0600070205080204" pitchFamily="34" charset="-128"/>
              </a:rPr>
              <a:t>3. Refreshing: </a:t>
            </a:r>
            <a:r>
              <a:rPr lang="en-US" altLang="en-US">
                <a:solidFill>
                  <a:srgbClr val="0000FF"/>
                </a:solidFill>
                <a:ea typeface="ＭＳ Ｐゴシック" panose="020B0600070205080204" pitchFamily="34" charset="-128"/>
              </a:rPr>
              <a:t>Memory controller refreshes rows in different bins at different rates</a:t>
            </a:r>
          </a:p>
          <a:p>
            <a:pPr marL="0" indent="0">
              <a:buFont typeface="Wingdings" pitchFamily="2" charset="2"/>
              <a:buNone/>
            </a:pPr>
            <a:r>
              <a:rPr lang="en-US" altLang="en-US">
                <a:ea typeface="ＭＳ Ｐゴシック" panose="020B0600070205080204" pitchFamily="34" charset="-128"/>
              </a:rPr>
              <a:t>   </a:t>
            </a:r>
            <a:r>
              <a:rPr lang="en-US" altLang="en-US">
                <a:ea typeface="ＭＳ Ｐゴシック" panose="020B0600070205080204" pitchFamily="34" charset="-128"/>
                <a:sym typeface="Wingdings" pitchFamily="2" charset="2"/>
              </a:rPr>
              <a:t> check the bins to determine refresh rate of a row</a:t>
            </a:r>
            <a:endParaRPr lang="en-US" altLang="en-US">
              <a:ea typeface="ＭＳ Ｐゴシック" panose="020B0600070205080204" pitchFamily="34" charset="-128"/>
            </a:endParaRPr>
          </a:p>
        </p:txBody>
      </p:sp>
      <p:pic>
        <p:nvPicPr>
          <p:cNvPr id="6" name="Picture 5">
            <a:extLst>
              <a:ext uri="{FF2B5EF4-FFF2-40B4-BE49-F238E27FC236}">
                <a16:creationId xmlns:a16="http://schemas.microsoft.com/office/drawing/2014/main" id="{E9F4EE91-6C91-164B-8C10-B42A3617A6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362200"/>
            <a:ext cx="914400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331" name="Title 1">
            <a:extLst>
              <a:ext uri="{FF2B5EF4-FFF2-40B4-BE49-F238E27FC236}">
                <a16:creationId xmlns:a16="http://schemas.microsoft.com/office/drawing/2014/main" id="{1707C915-487B-E84E-BA00-EF80932E1ADF}"/>
              </a:ext>
            </a:extLst>
          </p:cNvPr>
          <p:cNvSpPr>
            <a:spLocks noGrp="1" noChangeArrowheads="1"/>
          </p:cNvSpPr>
          <p:nvPr>
            <p:ph type="title"/>
          </p:nvPr>
        </p:nvSpPr>
        <p:spPr/>
        <p:txBody>
          <a:bodyPr/>
          <a:lstStyle/>
          <a:p>
            <a:r>
              <a:rPr lang="en-US" altLang="en-US">
                <a:ea typeface="ＭＳ Ｐゴシック" panose="020B0600070205080204" pitchFamily="34" charset="-128"/>
              </a:rPr>
              <a:t>RAIDR: Mechanism</a:t>
            </a:r>
          </a:p>
        </p:txBody>
      </p:sp>
      <p:sp>
        <p:nvSpPr>
          <p:cNvPr id="227332" name="Slide Number Placeholder 3">
            <a:extLst>
              <a:ext uri="{FF2B5EF4-FFF2-40B4-BE49-F238E27FC236}">
                <a16:creationId xmlns:a16="http://schemas.microsoft.com/office/drawing/2014/main" id="{A85C8D24-61FB-3840-9924-0F2C413850B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9F7E2D7-D558-A045-82A9-A018986F816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F4CFC3FE-69A2-5646-9224-89305E7CCC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95425"/>
            <a:ext cx="9144000"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FDBC53E-C85F-0C4E-8E47-5D3E7DD577B7}"/>
              </a:ext>
            </a:extLst>
          </p:cNvPr>
          <p:cNvSpPr txBox="1">
            <a:spLocks noChangeArrowheads="1"/>
          </p:cNvSpPr>
          <p:nvPr/>
        </p:nvSpPr>
        <p:spPr bwMode="auto">
          <a:xfrm>
            <a:off x="539750" y="3716338"/>
            <a:ext cx="7524750" cy="461962"/>
          </a:xfrm>
          <a:prstGeom prst="rect">
            <a:avLst/>
          </a:prstGeom>
          <a:solidFill>
            <a:srgbClr val="FFFFFF"/>
          </a:solidFill>
          <a:ln w="25400">
            <a:solidFill>
              <a:srgbClr val="0000FF"/>
            </a:solidFill>
            <a:miter lim="800000"/>
            <a:headEnd/>
            <a:tailEnd/>
          </a:ln>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1.25KB storage in controller for 32GB DRAM memory</a:t>
            </a:r>
          </a:p>
        </p:txBody>
      </p:sp>
      <p:sp>
        <p:nvSpPr>
          <p:cNvPr id="227335" name="Rectangle 6">
            <a:extLst>
              <a:ext uri="{FF2B5EF4-FFF2-40B4-BE49-F238E27FC236}">
                <a16:creationId xmlns:a16="http://schemas.microsoft.com/office/drawing/2014/main" id="{32D61056-AB0C-5D41-8801-DBFDD259EC92}"/>
              </a:ext>
            </a:extLst>
          </p:cNvPr>
          <p:cNvSpPr>
            <a:spLocks noChangeArrowheads="1"/>
          </p:cNvSpPr>
          <p:nvPr/>
        </p:nvSpPr>
        <p:spPr bwMode="auto">
          <a:xfrm>
            <a:off x="1403350" y="6577013"/>
            <a:ext cx="8208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Liu et al., “</a:t>
            </a:r>
            <a:r>
              <a:rPr kumimoji="0" lang="en-US" altLang="ja-JP" sz="1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RAIDR: Retention-Aware Intelligent DRAM Refresh</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ISCA 2012.</a:t>
            </a:r>
            <a:endPar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1314525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a:extLst>
              <a:ext uri="{FF2B5EF4-FFF2-40B4-BE49-F238E27FC236}">
                <a16:creationId xmlns:a16="http://schemas.microsoft.com/office/drawing/2014/main" id="{547A37EF-1BFB-8D49-9E1E-855F135A3C46}"/>
              </a:ext>
            </a:extLst>
          </p:cNvPr>
          <p:cNvSpPr>
            <a:spLocks noGrp="1" noChangeArrowheads="1"/>
          </p:cNvSpPr>
          <p:nvPr>
            <p:ph type="title"/>
          </p:nvPr>
        </p:nvSpPr>
        <p:spPr/>
        <p:txBody>
          <a:bodyPr/>
          <a:lstStyle/>
          <a:p>
            <a:r>
              <a:rPr lang="en-US" altLang="en-US">
                <a:ea typeface="ＭＳ Ｐゴシック" panose="020B0600070205080204" pitchFamily="34" charset="-128"/>
              </a:rPr>
              <a:t>RAIDR: Results and Takeaways</a:t>
            </a:r>
          </a:p>
        </p:txBody>
      </p:sp>
      <p:sp>
        <p:nvSpPr>
          <p:cNvPr id="3" name="Content Placeholder 2">
            <a:extLst>
              <a:ext uri="{FF2B5EF4-FFF2-40B4-BE49-F238E27FC236}">
                <a16:creationId xmlns:a16="http://schemas.microsoft.com/office/drawing/2014/main" id="{171B688E-FDE0-3047-8E12-F21B7D5997F2}"/>
              </a:ext>
            </a:extLst>
          </p:cNvPr>
          <p:cNvSpPr>
            <a:spLocks noGrp="1" noChangeArrowheads="1"/>
          </p:cNvSpPr>
          <p:nvPr>
            <p:ph idx="1"/>
          </p:nvPr>
        </p:nvSpPr>
        <p:spPr>
          <a:xfrm>
            <a:off x="228600" y="869950"/>
            <a:ext cx="8807450" cy="5124450"/>
          </a:xfrm>
        </p:spPr>
        <p:txBody>
          <a:bodyPr/>
          <a:lstStyle/>
          <a:p>
            <a:r>
              <a:rPr lang="en-US" altLang="en-US">
                <a:ea typeface="ＭＳ Ｐゴシック" panose="020B0600070205080204" pitchFamily="34" charset="-128"/>
              </a:rPr>
              <a:t>System: 32GB DRAM, 8-core; Various workloads</a:t>
            </a:r>
          </a:p>
          <a:p>
            <a:endParaRPr lang="en-US" altLang="en-US" sz="800">
              <a:ea typeface="ＭＳ Ｐゴシック" panose="020B0600070205080204" pitchFamily="34" charset="-128"/>
            </a:endParaRPr>
          </a:p>
          <a:p>
            <a:r>
              <a:rPr lang="en-US" altLang="en-US">
                <a:solidFill>
                  <a:srgbClr val="0000FF"/>
                </a:solidFill>
                <a:ea typeface="ＭＳ Ｐゴシック" panose="020B0600070205080204" pitchFamily="34" charset="-128"/>
              </a:rPr>
              <a:t>RAIDR hardware cost: </a:t>
            </a:r>
            <a:r>
              <a:rPr lang="en-US" altLang="en-US">
                <a:solidFill>
                  <a:srgbClr val="FF0000"/>
                </a:solidFill>
                <a:ea typeface="ＭＳ Ｐゴシック" panose="020B0600070205080204" pitchFamily="34" charset="-128"/>
              </a:rPr>
              <a:t>1.25 kB (2 Bloom filters)</a:t>
            </a:r>
          </a:p>
          <a:p>
            <a:r>
              <a:rPr lang="en-US" altLang="en-US">
                <a:solidFill>
                  <a:srgbClr val="0000FF"/>
                </a:solidFill>
                <a:ea typeface="ＭＳ Ｐゴシック" panose="020B0600070205080204" pitchFamily="34" charset="-128"/>
              </a:rPr>
              <a:t>Refresh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74.6%</a:t>
            </a:r>
          </a:p>
          <a:p>
            <a:r>
              <a:rPr lang="en-US" altLang="en-US">
                <a:solidFill>
                  <a:srgbClr val="0000FF"/>
                </a:solidFill>
                <a:ea typeface="ＭＳ Ｐゴシック" panose="020B0600070205080204" pitchFamily="34" charset="-128"/>
              </a:rPr>
              <a:t>Dynamic DRAM energy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16%</a:t>
            </a:r>
          </a:p>
          <a:p>
            <a:r>
              <a:rPr lang="en-US" altLang="en-US">
                <a:solidFill>
                  <a:srgbClr val="0000FF"/>
                </a:solidFill>
                <a:ea typeface="ＭＳ Ｐゴシック" panose="020B0600070205080204" pitchFamily="34" charset="-128"/>
              </a:rPr>
              <a:t>Idle DRAM power reduction:</a:t>
            </a: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20%</a:t>
            </a:r>
          </a:p>
          <a:p>
            <a:r>
              <a:rPr lang="en-US" altLang="en-US">
                <a:solidFill>
                  <a:srgbClr val="0000FF"/>
                </a:solidFill>
                <a:ea typeface="ＭＳ Ｐゴシック" panose="020B0600070205080204" pitchFamily="34" charset="-128"/>
              </a:rPr>
              <a:t>Performance improvement: </a:t>
            </a:r>
            <a:r>
              <a:rPr lang="en-US" altLang="en-US">
                <a:solidFill>
                  <a:srgbClr val="FF0000"/>
                </a:solidFill>
                <a:ea typeface="ＭＳ Ｐゴシック" panose="020B0600070205080204" pitchFamily="34" charset="-128"/>
              </a:rPr>
              <a:t>9%</a:t>
            </a:r>
          </a:p>
          <a:p>
            <a:endParaRPr lang="en-US" altLang="en-US" sz="800">
              <a:ea typeface="ＭＳ Ｐゴシック" panose="020B0600070205080204" pitchFamily="34" charset="-128"/>
            </a:endParaRPr>
          </a:p>
          <a:p>
            <a:r>
              <a:rPr lang="en-US" altLang="en-US">
                <a:solidFill>
                  <a:srgbClr val="FF0000"/>
                </a:solidFill>
                <a:ea typeface="ＭＳ Ｐゴシック" panose="020B0600070205080204" pitchFamily="34" charset="-128"/>
              </a:rPr>
              <a:t>Benefits increase as DRAM scales in density</a:t>
            </a:r>
          </a:p>
        </p:txBody>
      </p:sp>
      <p:sp>
        <p:nvSpPr>
          <p:cNvPr id="228355" name="Slide Number Placeholder 3">
            <a:extLst>
              <a:ext uri="{FF2B5EF4-FFF2-40B4-BE49-F238E27FC236}">
                <a16:creationId xmlns:a16="http://schemas.microsoft.com/office/drawing/2014/main" id="{9F192076-F460-DB47-BE3D-FE70985C7B9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CE61D3B-7C96-8142-A2AD-673CE9DC4DF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2D77D9DE-CF37-3B43-812E-448FCA31E83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4411663"/>
            <a:ext cx="3460750" cy="244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9055D05C-8EEE-0C4D-8A95-D75B41CC04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4387850"/>
            <a:ext cx="3311525"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91201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a:extLst>
              <a:ext uri="{FF2B5EF4-FFF2-40B4-BE49-F238E27FC236}">
                <a16:creationId xmlns:a16="http://schemas.microsoft.com/office/drawing/2014/main" id="{7DC5D89C-5468-924F-AF70-EF63F3D6E455}"/>
              </a:ext>
            </a:extLst>
          </p:cNvPr>
          <p:cNvSpPr>
            <a:spLocks noGrp="1" noChangeArrowheads="1"/>
          </p:cNvSpPr>
          <p:nvPr>
            <p:ph type="title"/>
          </p:nvPr>
        </p:nvSpPr>
        <p:spPr/>
        <p:txBody>
          <a:bodyPr/>
          <a:lstStyle/>
          <a:p>
            <a:r>
              <a:rPr lang="en-US" altLang="en-US">
                <a:ea typeface="ＭＳ Ｐゴシック" panose="020B0600070205080204" pitchFamily="34" charset="-128"/>
              </a:rPr>
              <a:t>Reading for the Really Interested</a:t>
            </a:r>
          </a:p>
        </p:txBody>
      </p:sp>
      <p:sp>
        <p:nvSpPr>
          <p:cNvPr id="229378" name="Content Placeholder 2">
            <a:extLst>
              <a:ext uri="{FF2B5EF4-FFF2-40B4-BE49-F238E27FC236}">
                <a16:creationId xmlns:a16="http://schemas.microsoft.com/office/drawing/2014/main" id="{EAE368F8-4D77-574E-AA96-BDE61C912F5F}"/>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Jamie Liu, Ben Jaiyen, Richard Veras,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"RAIDR: Retention-Aware Intelligent DRAM Refresh"</a:t>
            </a:r>
            <a:br>
              <a:rPr lang="en-US" altLang="en-US" sz="2200">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3"/>
              </a:rPr>
              <a:t>39th International Symposium on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ISCA</a:t>
            </a:r>
            <a:r>
              <a:rPr lang="en-US" altLang="en-US" sz="1800" i="1">
                <a:ea typeface="ＭＳ Ｐゴシック" panose="020B0600070205080204" pitchFamily="34" charset="-128"/>
              </a:rPr>
              <a:t>)</a:t>
            </a:r>
            <a:r>
              <a:rPr lang="en-US" altLang="en-US" sz="1800">
                <a:ea typeface="ＭＳ Ｐゴシック" panose="020B0600070205080204" pitchFamily="34" charset="-128"/>
              </a:rPr>
              <a:t>, Portland, OR, June 2012. </a:t>
            </a:r>
            <a:r>
              <a:rPr lang="en-US" altLang="en-US" sz="1800">
                <a:ea typeface="ＭＳ Ｐゴシック" panose="020B0600070205080204" pitchFamily="34" charset="-128"/>
                <a:hlinkClick r:id="rId4"/>
              </a:rPr>
              <a:t>Slides (pdf)</a:t>
            </a:r>
            <a:r>
              <a:rPr lang="en-US" altLang="en-US" sz="1800">
                <a:ea typeface="ＭＳ Ｐゴシック" panose="020B0600070205080204" pitchFamily="34" charset="-128"/>
              </a:rPr>
              <a:t> </a:t>
            </a:r>
          </a:p>
          <a:p>
            <a:endParaRPr lang="en-US" altLang="en-US" sz="1800">
              <a:ea typeface="ＭＳ Ｐゴシック" panose="020B0600070205080204" pitchFamily="34" charset="-128"/>
            </a:endParaRPr>
          </a:p>
          <a:p>
            <a:endParaRPr lang="en-US" altLang="en-US" sz="1800">
              <a:ea typeface="ＭＳ Ｐゴシック" panose="020B0600070205080204" pitchFamily="34" charset="-128"/>
            </a:endParaRPr>
          </a:p>
        </p:txBody>
      </p:sp>
      <p:sp>
        <p:nvSpPr>
          <p:cNvPr id="229379" name="Slide Number Placeholder 3">
            <a:extLst>
              <a:ext uri="{FF2B5EF4-FFF2-40B4-BE49-F238E27FC236}">
                <a16:creationId xmlns:a16="http://schemas.microsoft.com/office/drawing/2014/main" id="{C062B76F-8F1F-3244-A7E7-D3D7835C020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AC5D711-FF82-8448-A08A-3EE1A0E506D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29380" name="Picture 1">
            <a:extLst>
              <a:ext uri="{FF2B5EF4-FFF2-40B4-BE49-F238E27FC236}">
                <a16:creationId xmlns:a16="http://schemas.microsoft.com/office/drawing/2014/main" id="{6E48967B-3DBF-4E45-920E-538B69B3506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700" y="4038600"/>
            <a:ext cx="91440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7155735"/>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a:extLst>
              <a:ext uri="{FF2B5EF4-FFF2-40B4-BE49-F238E27FC236}">
                <a16:creationId xmlns:a16="http://schemas.microsoft.com/office/drawing/2014/main" id="{66DDDFDD-DC25-9F44-BE89-5F3C741087B2}"/>
              </a:ext>
            </a:extLst>
          </p:cNvPr>
          <p:cNvSpPr>
            <a:spLocks noGrp="1" noChangeArrowheads="1"/>
          </p:cNvSpPr>
          <p:nvPr>
            <p:ph type="title"/>
          </p:nvPr>
        </p:nvSpPr>
        <p:spPr/>
        <p:txBody>
          <a:bodyPr/>
          <a:lstStyle/>
          <a:p>
            <a:r>
              <a:rPr lang="en-US" altLang="en-US">
                <a:ea typeface="ＭＳ Ｐゴシック" panose="020B0600070205080204" pitchFamily="34" charset="-128"/>
              </a:rPr>
              <a:t>Really Interested? … Further Readings</a:t>
            </a:r>
          </a:p>
        </p:txBody>
      </p:sp>
      <p:sp>
        <p:nvSpPr>
          <p:cNvPr id="230402" name="Content Placeholder 2">
            <a:extLst>
              <a:ext uri="{FF2B5EF4-FFF2-40B4-BE49-F238E27FC236}">
                <a16:creationId xmlns:a16="http://schemas.microsoft.com/office/drawing/2014/main" id="{400EBBB3-4877-3E44-BFE9-840E07D2ED71}"/>
              </a:ext>
            </a:extLst>
          </p:cNvPr>
          <p:cNvSpPr>
            <a:spLocks noGrp="1" noChangeArrowheads="1"/>
          </p:cNvSpPr>
          <p:nvPr>
            <p:ph idx="1"/>
          </p:nvPr>
        </p:nvSpPr>
        <p:spPr>
          <a:xfrm>
            <a:off x="228600" y="996950"/>
            <a:ext cx="8610600" cy="5194300"/>
          </a:xfrm>
        </p:spPr>
        <p:txBody>
          <a:bodyPr/>
          <a:lstStyle/>
          <a:p>
            <a:r>
              <a:rPr lang="en-US" altLang="en-US" sz="1800">
                <a:ea typeface="ＭＳ Ｐゴシック" panose="020B0600070205080204" pitchFamily="34" charset="-128"/>
              </a:rPr>
              <a:t>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2"/>
              </a:rPr>
              <a:t>"Memory Scaling: A Systems Architecture Perspective"</a:t>
            </a:r>
            <a:br>
              <a:rPr lang="en-US" altLang="en-US" sz="2200">
                <a:ea typeface="ＭＳ Ｐゴシック" panose="020B0600070205080204" pitchFamily="34" charset="-128"/>
              </a:rPr>
            </a:br>
            <a:r>
              <a:rPr lang="en-US" altLang="en-US" sz="1800" i="1">
                <a:ea typeface="ＭＳ Ｐゴシック" panose="020B0600070205080204" pitchFamily="34" charset="-128"/>
              </a:rPr>
              <a:t>Technical talk at </a:t>
            </a:r>
            <a:r>
              <a:rPr lang="en-US" altLang="en-US" sz="1800" i="1">
                <a:ea typeface="ＭＳ Ｐゴシック" panose="020B0600070205080204" pitchFamily="34" charset="-128"/>
                <a:hlinkClick r:id="rId3"/>
              </a:rPr>
              <a:t>MemCon 2013</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MEMCON</a:t>
            </a:r>
            <a:r>
              <a:rPr lang="en-US" altLang="en-US" sz="1800" i="1">
                <a:ea typeface="ＭＳ Ｐゴシック" panose="020B0600070205080204" pitchFamily="34" charset="-128"/>
              </a:rPr>
              <a:t>)</a:t>
            </a:r>
            <a:r>
              <a:rPr lang="en-US" altLang="en-US" sz="1800">
                <a:ea typeface="ＭＳ Ｐゴシック" panose="020B0600070205080204" pitchFamily="34" charset="-128"/>
              </a:rPr>
              <a:t>, Santa Clara, CA, August 2013. </a:t>
            </a:r>
            <a:r>
              <a:rPr lang="en-US" altLang="en-US" sz="1800">
                <a:ea typeface="ＭＳ Ｐゴシック" panose="020B0600070205080204" pitchFamily="34" charset="-128"/>
                <a:hlinkClick r:id="rId4"/>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5"/>
              </a:rPr>
              <a:t>(pdf)</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6"/>
              </a:rPr>
              <a:t>Video</a:t>
            </a:r>
            <a:r>
              <a:rPr lang="en-US" altLang="en-US" sz="1800">
                <a:ea typeface="ＭＳ Ｐゴシック" panose="020B0600070205080204" pitchFamily="34" charset="-128"/>
              </a:rPr>
              <a:t> </a:t>
            </a:r>
          </a:p>
          <a:p>
            <a:endParaRPr lang="en-US" altLang="en-US">
              <a:ea typeface="ＭＳ Ｐゴシック" panose="020B0600070205080204" pitchFamily="34" charset="-128"/>
            </a:endParaRPr>
          </a:p>
          <a:p>
            <a:r>
              <a:rPr lang="en-US" altLang="en-US" sz="1800">
                <a:ea typeface="ＭＳ Ｐゴシック" panose="020B0600070205080204" pitchFamily="34" charset="-128"/>
              </a:rPr>
              <a:t>Kevin Chang, Donghyuk Lee, Zeshan Chishti, Alaa Alameldeen, Chris Wilkerson, Yoongu Kim, and Onur Mutlu,</a:t>
            </a:r>
            <a:br>
              <a:rPr lang="en-US" altLang="en-US" sz="1800">
                <a:ea typeface="ＭＳ Ｐゴシック" panose="020B0600070205080204" pitchFamily="34" charset="-128"/>
              </a:rPr>
            </a:br>
            <a:r>
              <a:rPr lang="en-US" altLang="en-US" sz="2200" b="1">
                <a:ea typeface="ＭＳ Ｐゴシック" panose="020B0600070205080204" pitchFamily="34" charset="-128"/>
                <a:hlinkClick r:id="rId7"/>
              </a:rPr>
              <a:t>"Improving DRAM Performance by Parallelizing Refreshes with Accesses"</a:t>
            </a:r>
            <a:r>
              <a:rPr lang="en-US" altLang="en-US" sz="2200">
                <a:ea typeface="ＭＳ Ｐゴシック" panose="020B0600070205080204" pitchFamily="34" charset="-128"/>
              </a:rPr>
              <a:t> </a:t>
            </a:r>
            <a:br>
              <a:rPr lang="en-US" altLang="en-US">
                <a:ea typeface="ＭＳ Ｐゴシック" panose="020B0600070205080204" pitchFamily="34" charset="-128"/>
              </a:rPr>
            </a:br>
            <a:r>
              <a:rPr lang="en-US" altLang="en-US" sz="1800" i="1">
                <a:ea typeface="ＭＳ Ｐゴシック" panose="020B0600070205080204" pitchFamily="34" charset="-128"/>
              </a:rPr>
              <a:t>Proceedings of the </a:t>
            </a:r>
            <a:r>
              <a:rPr lang="en-US" altLang="en-US" sz="1800" i="1">
                <a:ea typeface="ＭＳ Ｐゴシック" panose="020B0600070205080204" pitchFamily="34" charset="-128"/>
                <a:hlinkClick r:id="rId8"/>
              </a:rPr>
              <a:t>20th International Symposium on High-Performance Computer Architecture</a:t>
            </a:r>
            <a:r>
              <a:rPr lang="en-US" altLang="en-US" sz="1800" i="1">
                <a:ea typeface="ＭＳ Ｐゴシック" panose="020B0600070205080204" pitchFamily="34" charset="-128"/>
              </a:rPr>
              <a:t> (</a:t>
            </a:r>
            <a:r>
              <a:rPr lang="en-US" altLang="en-US" sz="1800" b="1" i="1">
                <a:ea typeface="ＭＳ Ｐゴシック" panose="020B0600070205080204" pitchFamily="34" charset="-128"/>
              </a:rPr>
              <a:t>HPCA</a:t>
            </a:r>
            <a:r>
              <a:rPr lang="en-US" altLang="en-US" sz="1800" i="1">
                <a:ea typeface="ＭＳ Ｐゴシック" panose="020B0600070205080204" pitchFamily="34" charset="-128"/>
              </a:rPr>
              <a:t>)</a:t>
            </a:r>
            <a:r>
              <a:rPr lang="en-US" altLang="en-US" sz="1800">
                <a:ea typeface="ＭＳ Ｐゴシック" panose="020B0600070205080204" pitchFamily="34" charset="-128"/>
              </a:rPr>
              <a:t>, Orlando, FL, February 2014. </a:t>
            </a:r>
            <a:r>
              <a:rPr lang="en-US" altLang="en-US" sz="1800">
                <a:ea typeface="ＭＳ Ｐゴシック" panose="020B0600070205080204" pitchFamily="34" charset="-128"/>
                <a:hlinkClick r:id="rId9"/>
              </a:rPr>
              <a:t>Slides (pptx)</a:t>
            </a:r>
            <a:r>
              <a:rPr lang="en-US" altLang="en-US" sz="1800">
                <a:ea typeface="ＭＳ Ｐゴシック" panose="020B0600070205080204" pitchFamily="34" charset="-128"/>
              </a:rPr>
              <a:t> </a:t>
            </a:r>
            <a:r>
              <a:rPr lang="en-US" altLang="en-US" sz="1800">
                <a:ea typeface="ＭＳ Ｐゴシック" panose="020B0600070205080204" pitchFamily="34" charset="-128"/>
                <a:hlinkClick r:id="rId10"/>
              </a:rPr>
              <a:t>(pdf)</a:t>
            </a:r>
            <a:endParaRPr lang="en-US" altLang="en-US" sz="1800">
              <a:ea typeface="ＭＳ Ｐゴシック" panose="020B0600070205080204" pitchFamily="34" charset="-128"/>
            </a:endParaRPr>
          </a:p>
          <a:p>
            <a:endParaRPr lang="en-US" altLang="en-US">
              <a:ea typeface="ＭＳ Ｐゴシック" panose="020B0600070205080204" pitchFamily="34" charset="-128"/>
            </a:endParaRPr>
          </a:p>
        </p:txBody>
      </p:sp>
      <p:sp>
        <p:nvSpPr>
          <p:cNvPr id="230403" name="Slide Number Placeholder 3">
            <a:extLst>
              <a:ext uri="{FF2B5EF4-FFF2-40B4-BE49-F238E27FC236}">
                <a16:creationId xmlns:a16="http://schemas.microsoft.com/office/drawing/2014/main" id="{12454C96-6D5F-CA45-A5A9-45459295949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1B93AC6-6433-804D-9816-B4E3020D0E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171223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a:extLst>
              <a:ext uri="{FF2B5EF4-FFF2-40B4-BE49-F238E27FC236}">
                <a16:creationId xmlns:a16="http://schemas.microsoft.com/office/drawing/2014/main" id="{3016890A-0AF8-4843-BE7C-A84E04185A39}"/>
              </a:ext>
            </a:extLst>
          </p:cNvPr>
          <p:cNvSpPr>
            <a:spLocks noGrp="1" noChangeArrowheads="1"/>
          </p:cNvSpPr>
          <p:nvPr>
            <p:ph type="title"/>
          </p:nvPr>
        </p:nvSpPr>
        <p:spPr/>
        <p:txBody>
          <a:bodyPr/>
          <a:lstStyle/>
          <a:p>
            <a:r>
              <a:rPr lang="en-US" altLang="en-US">
                <a:ea typeface="ＭＳ Ｐゴシック" panose="020B0600070205080204" pitchFamily="34" charset="-128"/>
              </a:rPr>
              <a:t>Takeaway</a:t>
            </a:r>
          </a:p>
        </p:txBody>
      </p:sp>
      <p:sp>
        <p:nvSpPr>
          <p:cNvPr id="210946" name="Content Placeholder 2">
            <a:extLst>
              <a:ext uri="{FF2B5EF4-FFF2-40B4-BE49-F238E27FC236}">
                <a16:creationId xmlns:a16="http://schemas.microsoft.com/office/drawing/2014/main" id="{D61EC564-F439-2043-8F1D-1D44762C93C3}"/>
              </a:ext>
            </a:extLst>
          </p:cNvPr>
          <p:cNvSpPr>
            <a:spLocks noGrp="1" noChangeArrowheads="1"/>
          </p:cNvSpPr>
          <p:nvPr>
            <p:ph idx="1"/>
          </p:nvPr>
        </p:nvSpPr>
        <p:spPr>
          <a:xfrm>
            <a:off x="533400" y="1143000"/>
            <a:ext cx="8610600" cy="5194300"/>
          </a:xfrm>
        </p:spPr>
        <p:txBody>
          <a:bodyPr/>
          <a:lstStyle/>
          <a:p>
            <a:pPr marL="0" indent="0">
              <a:buFont typeface="Wingdings" pitchFamily="2" charset="2"/>
              <a:buNone/>
            </a:pPr>
            <a:r>
              <a:rPr lang="en-US" altLang="en-US" sz="4200">
                <a:solidFill>
                  <a:srgbClr val="FF0000"/>
                </a:solidFill>
                <a:ea typeface="ＭＳ Ｐゴシック" panose="020B0600070205080204" pitchFamily="34" charset="-128"/>
              </a:rPr>
              <a:t>Breaking the abstraction layers </a:t>
            </a:r>
            <a:r>
              <a:rPr lang="en-US" altLang="en-US" sz="4200">
                <a:ea typeface="ＭＳ Ｐゴシック" panose="020B0600070205080204" pitchFamily="34" charset="-128"/>
              </a:rPr>
              <a:t>(between components and transformation hierarchy levels) </a:t>
            </a:r>
          </a:p>
          <a:p>
            <a:pPr marL="0" indent="0">
              <a:buFont typeface="Wingdings" pitchFamily="2" charset="2"/>
              <a:buNone/>
            </a:pPr>
            <a:endParaRPr lang="en-US" altLang="en-US" sz="2200">
              <a:ea typeface="ＭＳ Ｐゴシック" panose="020B0600070205080204" pitchFamily="34" charset="-128"/>
            </a:endParaRPr>
          </a:p>
          <a:p>
            <a:pPr marL="0" indent="0">
              <a:buFont typeface="Wingdings" pitchFamily="2" charset="2"/>
              <a:buNone/>
            </a:pPr>
            <a:r>
              <a:rPr lang="en-US" altLang="en-US" sz="4200">
                <a:ea typeface="ＭＳ Ｐゴシック" panose="020B0600070205080204" pitchFamily="34" charset="-128"/>
              </a:rPr>
              <a:t>and </a:t>
            </a:r>
            <a:r>
              <a:rPr lang="en-US" altLang="en-US" sz="4200">
                <a:solidFill>
                  <a:srgbClr val="FF0000"/>
                </a:solidFill>
                <a:ea typeface="ＭＳ Ｐゴシック" panose="020B0600070205080204" pitchFamily="34" charset="-128"/>
              </a:rPr>
              <a:t>knowing what is underneath</a:t>
            </a:r>
            <a:r>
              <a:rPr lang="en-US" altLang="en-US" sz="4200">
                <a:ea typeface="ＭＳ Ｐゴシック" panose="020B0600070205080204" pitchFamily="34" charset="-128"/>
              </a:rPr>
              <a:t> </a:t>
            </a:r>
          </a:p>
          <a:p>
            <a:pPr marL="0" indent="0">
              <a:buFont typeface="Wingdings" pitchFamily="2" charset="2"/>
              <a:buNone/>
            </a:pPr>
            <a:endParaRPr lang="en-US" altLang="en-US" sz="2200">
              <a:solidFill>
                <a:srgbClr val="0000FF"/>
              </a:solidFill>
              <a:ea typeface="ＭＳ Ｐゴシック" panose="020B0600070205080204" pitchFamily="34" charset="-128"/>
            </a:endParaRPr>
          </a:p>
          <a:p>
            <a:pPr marL="0" indent="0">
              <a:buFont typeface="Wingdings" pitchFamily="2" charset="2"/>
              <a:buNone/>
            </a:pPr>
            <a:r>
              <a:rPr lang="en-US" altLang="en-US" sz="4200">
                <a:solidFill>
                  <a:srgbClr val="0000FF"/>
                </a:solidFill>
                <a:ea typeface="ＭＳ Ｐゴシック" panose="020B0600070205080204" pitchFamily="34" charset="-128"/>
              </a:rPr>
              <a:t>enables you to </a:t>
            </a:r>
            <a:r>
              <a:rPr lang="en-US" altLang="en-US" sz="4200" b="1">
                <a:solidFill>
                  <a:srgbClr val="0000FF"/>
                </a:solidFill>
                <a:ea typeface="ＭＳ Ｐゴシック" panose="020B0600070205080204" pitchFamily="34" charset="-128"/>
              </a:rPr>
              <a:t>understand</a:t>
            </a:r>
            <a:r>
              <a:rPr lang="en-US" altLang="en-US" sz="4200">
                <a:solidFill>
                  <a:srgbClr val="0000FF"/>
                </a:solidFill>
                <a:ea typeface="ＭＳ Ｐゴシック" panose="020B0600070205080204" pitchFamily="34" charset="-128"/>
              </a:rPr>
              <a:t> and </a:t>
            </a:r>
            <a:r>
              <a:rPr lang="en-US" altLang="en-US" sz="4200" b="1">
                <a:solidFill>
                  <a:srgbClr val="0000FF"/>
                </a:solidFill>
                <a:ea typeface="ＭＳ Ｐゴシック" panose="020B0600070205080204" pitchFamily="34" charset="-128"/>
              </a:rPr>
              <a:t>solve</a:t>
            </a:r>
            <a:r>
              <a:rPr lang="en-US" altLang="en-US" sz="4200">
                <a:solidFill>
                  <a:srgbClr val="0000FF"/>
                </a:solidFill>
                <a:ea typeface="ＭＳ Ｐゴシック" panose="020B0600070205080204" pitchFamily="34" charset="-128"/>
              </a:rPr>
              <a:t> problems</a:t>
            </a:r>
          </a:p>
        </p:txBody>
      </p:sp>
      <p:sp>
        <p:nvSpPr>
          <p:cNvPr id="210947" name="Slide Number Placeholder 3">
            <a:extLst>
              <a:ext uri="{FF2B5EF4-FFF2-40B4-BE49-F238E27FC236}">
                <a16:creationId xmlns:a16="http://schemas.microsoft.com/office/drawing/2014/main" id="{CA05A18C-3C0B-E146-9D79-BD33BE6CA99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AE21519-71F2-754E-B818-EFA5B50F3CAA}"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2694904"/>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itle 1">
            <a:extLst>
              <a:ext uri="{FF2B5EF4-FFF2-40B4-BE49-F238E27FC236}">
                <a16:creationId xmlns:a16="http://schemas.microsoft.com/office/drawing/2014/main" id="{07C12EAB-92D6-3C4B-8E44-86A5B6098DDA}"/>
              </a:ext>
            </a:extLst>
          </p:cNvPr>
          <p:cNvSpPr>
            <a:spLocks noGrp="1" noChangeArrowheads="1"/>
          </p:cNvSpPr>
          <p:nvPr>
            <p:ph type="ctrTitle"/>
          </p:nvPr>
        </p:nvSpPr>
        <p:spPr>
          <a:xfrm>
            <a:off x="914400" y="1447800"/>
            <a:ext cx="7924800" cy="1752600"/>
          </a:xfrm>
        </p:spPr>
        <p:txBody>
          <a:bodyPr/>
          <a:lstStyle/>
          <a:p>
            <a:r>
              <a:rPr lang="en-US" altLang="en-US" dirty="0">
                <a:ea typeface="ＭＳ Ｐゴシック" panose="020B0600070205080204" pitchFamily="34" charset="-128"/>
              </a:rPr>
              <a:t>Mystery #4: </a:t>
            </a:r>
            <a:br>
              <a:rPr lang="en-US" altLang="en-US" dirty="0">
                <a:ea typeface="ＭＳ Ｐゴシック" panose="020B0600070205080204" pitchFamily="34" charset="-128"/>
              </a:rPr>
            </a:br>
            <a:r>
              <a:rPr lang="en-US" altLang="en-US" dirty="0">
                <a:ea typeface="ＭＳ Ｐゴシック" panose="020B0600070205080204" pitchFamily="34" charset="-128"/>
              </a:rPr>
              <a:t>Memory Performance Attacks</a:t>
            </a:r>
          </a:p>
        </p:txBody>
      </p:sp>
      <p:sp>
        <p:nvSpPr>
          <p:cNvPr id="184322" name="Subtitle 2">
            <a:extLst>
              <a:ext uri="{FF2B5EF4-FFF2-40B4-BE49-F238E27FC236}">
                <a16:creationId xmlns:a16="http://schemas.microsoft.com/office/drawing/2014/main" id="{C9F1C55C-613B-9E48-A156-2F06096D63BB}"/>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184323" name="Slide Number Placeholder 3">
            <a:extLst>
              <a:ext uri="{FF2B5EF4-FFF2-40B4-BE49-F238E27FC236}">
                <a16:creationId xmlns:a16="http://schemas.microsoft.com/office/drawing/2014/main" id="{0C39B42E-83FF-364C-9885-BE80104983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D4CC2B-6A4F-F542-9943-4622C79F7F91}"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71773660"/>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itle 1">
            <a:extLst>
              <a:ext uri="{FF2B5EF4-FFF2-40B4-BE49-F238E27FC236}">
                <a16:creationId xmlns:a16="http://schemas.microsoft.com/office/drawing/2014/main" id="{5D831839-C8DC-BA43-8988-A9711B39CDDC}"/>
              </a:ext>
            </a:extLst>
          </p:cNvPr>
          <p:cNvSpPr>
            <a:spLocks noGrp="1" noChangeArrowheads="1"/>
          </p:cNvSpPr>
          <p:nvPr>
            <p:ph type="title"/>
          </p:nvPr>
        </p:nvSpPr>
        <p:spPr/>
        <p:txBody>
          <a:bodyPr/>
          <a:lstStyle/>
          <a:p>
            <a:r>
              <a:rPr lang="en-US" altLang="en-US">
                <a:ea typeface="ＭＳ Ｐゴシック" panose="020B0600070205080204" pitchFamily="34" charset="-128"/>
              </a:rPr>
              <a:t>Multi-Core Systems</a:t>
            </a:r>
          </a:p>
        </p:txBody>
      </p:sp>
      <p:sp>
        <p:nvSpPr>
          <p:cNvPr id="185346" name="Slide Number Placeholder 3">
            <a:extLst>
              <a:ext uri="{FF2B5EF4-FFF2-40B4-BE49-F238E27FC236}">
                <a16:creationId xmlns:a16="http://schemas.microsoft.com/office/drawing/2014/main" id="{1C1467E2-3E5F-D243-831E-F601013F39B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82D2B7A-7174-E046-8681-BA18CC5C72E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185347" name="Content Placeholder 6" descr="barcelona-die-photo-color.jpg">
            <a:extLst>
              <a:ext uri="{FF2B5EF4-FFF2-40B4-BE49-F238E27FC236}">
                <a16:creationId xmlns:a16="http://schemas.microsoft.com/office/drawing/2014/main" id="{19A4C2C7-5734-8647-8A77-9F311ED6BB5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338263" y="1108075"/>
            <a:ext cx="4876800" cy="4756150"/>
          </a:xfrm>
        </p:spPr>
      </p:pic>
      <p:sp>
        <p:nvSpPr>
          <p:cNvPr id="8" name="Rounded Rectangle 7">
            <a:extLst>
              <a:ext uri="{FF2B5EF4-FFF2-40B4-BE49-F238E27FC236}">
                <a16:creationId xmlns:a16="http://schemas.microsoft.com/office/drawing/2014/main" id="{90979C23-1150-5A45-8A9F-3B608022BBDA}"/>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 name="TextBox 8">
            <a:extLst>
              <a:ext uri="{FF2B5EF4-FFF2-40B4-BE49-F238E27FC236}">
                <a16:creationId xmlns:a16="http://schemas.microsoft.com/office/drawing/2014/main" id="{50EA9B8A-948F-D640-9947-C52794963E39}"/>
              </a:ext>
            </a:extLst>
          </p:cNvPr>
          <p:cNvSpPr txBox="1">
            <a:spLocks noChangeArrowheads="1"/>
          </p:cNvSpPr>
          <p:nvPr/>
        </p:nvSpPr>
        <p:spPr bwMode="auto">
          <a:xfrm>
            <a:off x="4400550" y="2262188"/>
            <a:ext cx="1233488"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7" name="Rectangle 16">
            <a:extLst>
              <a:ext uri="{FF2B5EF4-FFF2-40B4-BE49-F238E27FC236}">
                <a16:creationId xmlns:a16="http://schemas.microsoft.com/office/drawing/2014/main" id="{6E33E6F5-BC40-6948-90E4-6D63AB99D442}"/>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0" name="TextBox 19">
            <a:extLst>
              <a:ext uri="{FF2B5EF4-FFF2-40B4-BE49-F238E27FC236}">
                <a16:creationId xmlns:a16="http://schemas.microsoft.com/office/drawing/2014/main" id="{FBC5B99D-1DEC-024C-8AA1-04AEAD766A4C}"/>
              </a:ext>
            </a:extLst>
          </p:cNvPr>
          <p:cNvSpPr txBox="1">
            <a:spLocks noChangeArrowheads="1"/>
          </p:cNvSpPr>
          <p:nvPr/>
        </p:nvSpPr>
        <p:spPr bwMode="auto">
          <a:xfrm rot="5400000">
            <a:off x="2920206" y="2275682"/>
            <a:ext cx="1531937"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0</a:t>
            </a:r>
          </a:p>
        </p:txBody>
      </p:sp>
      <p:sp>
        <p:nvSpPr>
          <p:cNvPr id="30" name="Rectangle 29">
            <a:extLst>
              <a:ext uri="{FF2B5EF4-FFF2-40B4-BE49-F238E27FC236}">
                <a16:creationId xmlns:a16="http://schemas.microsoft.com/office/drawing/2014/main" id="{00771525-C040-0A48-9680-3F53877BFB73}"/>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TextBox 31">
            <a:extLst>
              <a:ext uri="{FF2B5EF4-FFF2-40B4-BE49-F238E27FC236}">
                <a16:creationId xmlns:a16="http://schemas.microsoft.com/office/drawing/2014/main" id="{3E6E1C6D-741E-8144-B16E-751C123607A8}"/>
              </a:ext>
            </a:extLst>
          </p:cNvPr>
          <p:cNvSpPr txBox="1">
            <a:spLocks noChangeArrowheads="1"/>
          </p:cNvSpPr>
          <p:nvPr/>
        </p:nvSpPr>
        <p:spPr bwMode="auto">
          <a:xfrm rot="5400000">
            <a:off x="246063" y="3244850"/>
            <a:ext cx="3113087"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SHARED L3 CACHE</a:t>
            </a:r>
          </a:p>
        </p:txBody>
      </p:sp>
      <p:sp>
        <p:nvSpPr>
          <p:cNvPr id="36" name="Rectangle 35">
            <a:extLst>
              <a:ext uri="{FF2B5EF4-FFF2-40B4-BE49-F238E27FC236}">
                <a16:creationId xmlns:a16="http://schemas.microsoft.com/office/drawing/2014/main" id="{DA2D1AE9-669D-A241-8AC1-E5D6EED3153C}"/>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7" name="TextBox 36">
            <a:extLst>
              <a:ext uri="{FF2B5EF4-FFF2-40B4-BE49-F238E27FC236}">
                <a16:creationId xmlns:a16="http://schemas.microsoft.com/office/drawing/2014/main" id="{EBA58A4C-90A6-344F-B95C-CFB43B0BB005}"/>
              </a:ext>
            </a:extLst>
          </p:cNvPr>
          <p:cNvSpPr txBox="1">
            <a:spLocks noChangeArrowheads="1"/>
          </p:cNvSpPr>
          <p:nvPr/>
        </p:nvSpPr>
        <p:spPr bwMode="auto">
          <a:xfrm rot="5400000">
            <a:off x="4415632" y="3247231"/>
            <a:ext cx="2940050" cy="461963"/>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INTERFACE</a:t>
            </a:r>
          </a:p>
        </p:txBody>
      </p:sp>
      <p:pic>
        <p:nvPicPr>
          <p:cNvPr id="185356" name="Picture 37" descr="samsung-dimm-better.jpg">
            <a:extLst>
              <a:ext uri="{FF2B5EF4-FFF2-40B4-BE49-F238E27FC236}">
                <a16:creationId xmlns:a16="http://schemas.microsoft.com/office/drawing/2014/main" id="{26B8493A-4766-BF44-B274-0214145497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919163"/>
            <a:ext cx="13128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57242AE9-5E48-F848-9E0F-5206EAF8B104}"/>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9" name="TextBox 28">
            <a:extLst>
              <a:ext uri="{FF2B5EF4-FFF2-40B4-BE49-F238E27FC236}">
                <a16:creationId xmlns:a16="http://schemas.microsoft.com/office/drawing/2014/main" id="{96491148-8637-BD40-B7CE-C12603138426}"/>
              </a:ext>
            </a:extLst>
          </p:cNvPr>
          <p:cNvSpPr txBox="1">
            <a:spLocks noChangeArrowheads="1"/>
          </p:cNvSpPr>
          <p:nvPr/>
        </p:nvSpPr>
        <p:spPr bwMode="auto">
          <a:xfrm>
            <a:off x="2190750" y="2254250"/>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31" name="Rounded Rectangle 30">
            <a:extLst>
              <a:ext uri="{FF2B5EF4-FFF2-40B4-BE49-F238E27FC236}">
                <a16:creationId xmlns:a16="http://schemas.microsoft.com/office/drawing/2014/main" id="{41C63214-6A1C-114E-8BC7-C7BD4BFFABAF}"/>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4" name="TextBox 33">
            <a:extLst>
              <a:ext uri="{FF2B5EF4-FFF2-40B4-BE49-F238E27FC236}">
                <a16:creationId xmlns:a16="http://schemas.microsoft.com/office/drawing/2014/main" id="{C648278D-A2C7-5840-925F-0FD6C0F7D73D}"/>
              </a:ext>
            </a:extLst>
          </p:cNvPr>
          <p:cNvSpPr txBox="1">
            <a:spLocks noChangeArrowheads="1"/>
          </p:cNvSpPr>
          <p:nvPr/>
        </p:nvSpPr>
        <p:spPr bwMode="auto">
          <a:xfrm>
            <a:off x="2201863" y="4440238"/>
            <a:ext cx="1235075" cy="43021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2</a:t>
            </a:r>
          </a:p>
        </p:txBody>
      </p:sp>
      <p:sp>
        <p:nvSpPr>
          <p:cNvPr id="39" name="Rounded Rectangle 38">
            <a:extLst>
              <a:ext uri="{FF2B5EF4-FFF2-40B4-BE49-F238E27FC236}">
                <a16:creationId xmlns:a16="http://schemas.microsoft.com/office/drawing/2014/main" id="{1DCEA9A0-D0CD-034F-B904-974AE6ED330C}"/>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0" name="TextBox 39">
            <a:extLst>
              <a:ext uri="{FF2B5EF4-FFF2-40B4-BE49-F238E27FC236}">
                <a16:creationId xmlns:a16="http://schemas.microsoft.com/office/drawing/2014/main" id="{3C04695D-9880-ED41-AA15-117044CBE924}"/>
              </a:ext>
            </a:extLst>
          </p:cNvPr>
          <p:cNvSpPr txBox="1">
            <a:spLocks noChangeArrowheads="1"/>
          </p:cNvSpPr>
          <p:nvPr/>
        </p:nvSpPr>
        <p:spPr bwMode="auto">
          <a:xfrm>
            <a:off x="4389438" y="4435475"/>
            <a:ext cx="1235075" cy="430213"/>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CORE 3</a:t>
            </a:r>
          </a:p>
        </p:txBody>
      </p:sp>
      <p:sp>
        <p:nvSpPr>
          <p:cNvPr id="41" name="Rectangle 40">
            <a:extLst>
              <a:ext uri="{FF2B5EF4-FFF2-40B4-BE49-F238E27FC236}">
                <a16:creationId xmlns:a16="http://schemas.microsoft.com/office/drawing/2014/main" id="{BAF33532-80A8-CF49-A5CC-5E8496C4B49B}"/>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2" name="TextBox 41">
            <a:extLst>
              <a:ext uri="{FF2B5EF4-FFF2-40B4-BE49-F238E27FC236}">
                <a16:creationId xmlns:a16="http://schemas.microsoft.com/office/drawing/2014/main" id="{666DD68A-00BF-9948-9293-BBD10214BC86}"/>
              </a:ext>
            </a:extLst>
          </p:cNvPr>
          <p:cNvSpPr txBox="1">
            <a:spLocks noChangeArrowheads="1"/>
          </p:cNvSpPr>
          <p:nvPr/>
        </p:nvSpPr>
        <p:spPr bwMode="auto">
          <a:xfrm rot="5400000">
            <a:off x="3404394" y="2266156"/>
            <a:ext cx="1530350" cy="369888"/>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1</a:t>
            </a:r>
          </a:p>
        </p:txBody>
      </p:sp>
      <p:sp>
        <p:nvSpPr>
          <p:cNvPr id="43" name="Rectangle 42">
            <a:extLst>
              <a:ext uri="{FF2B5EF4-FFF2-40B4-BE49-F238E27FC236}">
                <a16:creationId xmlns:a16="http://schemas.microsoft.com/office/drawing/2014/main" id="{743EB928-48AB-1244-BE5D-8690F59B581E}"/>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4" name="TextBox 43">
            <a:extLst>
              <a:ext uri="{FF2B5EF4-FFF2-40B4-BE49-F238E27FC236}">
                <a16:creationId xmlns:a16="http://schemas.microsoft.com/office/drawing/2014/main" id="{854FF086-F31C-D347-9873-BF6F846096A7}"/>
              </a:ext>
            </a:extLst>
          </p:cNvPr>
          <p:cNvSpPr txBox="1">
            <a:spLocks noChangeArrowheads="1"/>
          </p:cNvSpPr>
          <p:nvPr/>
        </p:nvSpPr>
        <p:spPr bwMode="auto">
          <a:xfrm rot="5400000">
            <a:off x="2921000"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2</a:t>
            </a:r>
          </a:p>
        </p:txBody>
      </p:sp>
      <p:sp>
        <p:nvSpPr>
          <p:cNvPr id="45" name="Rectangle 44">
            <a:extLst>
              <a:ext uri="{FF2B5EF4-FFF2-40B4-BE49-F238E27FC236}">
                <a16:creationId xmlns:a16="http://schemas.microsoft.com/office/drawing/2014/main" id="{EC7C602A-10C7-174C-BE57-5BC616ED1D69}"/>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6" name="TextBox 45">
            <a:extLst>
              <a:ext uri="{FF2B5EF4-FFF2-40B4-BE49-F238E27FC236}">
                <a16:creationId xmlns:a16="http://schemas.microsoft.com/office/drawing/2014/main" id="{BA367236-0928-5D42-AE6A-5ED2E3619946}"/>
              </a:ext>
            </a:extLst>
          </p:cNvPr>
          <p:cNvSpPr txBox="1">
            <a:spLocks noChangeArrowheads="1"/>
          </p:cNvSpPr>
          <p:nvPr/>
        </p:nvSpPr>
        <p:spPr bwMode="auto">
          <a:xfrm rot="5400000">
            <a:off x="3394075" y="4438650"/>
            <a:ext cx="1530350" cy="368300"/>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L2 CACHE 3</a:t>
            </a:r>
          </a:p>
        </p:txBody>
      </p:sp>
      <p:sp>
        <p:nvSpPr>
          <p:cNvPr id="33" name="Rectangle 32">
            <a:extLst>
              <a:ext uri="{FF2B5EF4-FFF2-40B4-BE49-F238E27FC236}">
                <a16:creationId xmlns:a16="http://schemas.microsoft.com/office/drawing/2014/main" id="{2DAA5B37-AAB1-BD43-ADCF-56C302D82A0A}"/>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185370" name="Straight Arrow Connector 48">
            <a:extLst>
              <a:ext uri="{FF2B5EF4-FFF2-40B4-BE49-F238E27FC236}">
                <a16:creationId xmlns:a16="http://schemas.microsoft.com/office/drawing/2014/main" id="{42390D19-2DB0-CD41-ADE5-463538A161EA}"/>
              </a:ext>
            </a:extLst>
          </p:cNvPr>
          <p:cNvCxnSpPr>
            <a:cxnSpLocks noChangeShapeType="1"/>
          </p:cNvCxnSpPr>
          <p:nvPr/>
        </p:nvCxnSpPr>
        <p:spPr bwMode="auto">
          <a:xfrm>
            <a:off x="6215063" y="3355975"/>
            <a:ext cx="420687" cy="1588"/>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303B10C0-A526-A947-AB28-592FB086001A}"/>
              </a:ext>
            </a:extLst>
          </p:cNvPr>
          <p:cNvSpPr>
            <a:spLocks noChangeArrowheads="1"/>
          </p:cNvSpPr>
          <p:nvPr/>
        </p:nvSpPr>
        <p:spPr bwMode="auto">
          <a:xfrm rot="5400000">
            <a:off x="4894263" y="3152775"/>
            <a:ext cx="4756150" cy="6667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 name="TextBox 50">
            <a:extLst>
              <a:ext uri="{FF2B5EF4-FFF2-40B4-BE49-F238E27FC236}">
                <a16:creationId xmlns:a16="http://schemas.microsoft.com/office/drawing/2014/main" id="{9DD278C5-B672-2846-904D-2757C5FAAE04}"/>
              </a:ext>
            </a:extLst>
          </p:cNvPr>
          <p:cNvSpPr txBox="1">
            <a:spLocks noChangeArrowheads="1"/>
          </p:cNvSpPr>
          <p:nvPr/>
        </p:nvSpPr>
        <p:spPr bwMode="auto">
          <a:xfrm rot="5400000">
            <a:off x="5968206" y="3302794"/>
            <a:ext cx="2640013" cy="52387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ea typeface="ＭＳ Ｐゴシック" panose="020B0600070205080204" pitchFamily="34" charset="-128"/>
                <a:cs typeface="Arial" panose="020B0604020202020204" pitchFamily="34" charset="0"/>
              </a:rPr>
              <a:t>DRAM BANKS</a:t>
            </a:r>
          </a:p>
        </p:txBody>
      </p:sp>
      <p:sp>
        <p:nvSpPr>
          <p:cNvPr id="52" name="Rectangle 51">
            <a:extLst>
              <a:ext uri="{FF2B5EF4-FFF2-40B4-BE49-F238E27FC236}">
                <a16:creationId xmlns:a16="http://schemas.microsoft.com/office/drawing/2014/main" id="{6FD27012-18CC-8541-8BBC-095EF26C92C9}"/>
              </a:ext>
            </a:extLst>
          </p:cNvPr>
          <p:cNvSpPr>
            <a:spLocks noChangeArrowheads="1"/>
          </p:cNvSpPr>
          <p:nvPr/>
        </p:nvSpPr>
        <p:spPr bwMode="auto">
          <a:xfrm rot="5400000">
            <a:off x="6284912" y="3028951"/>
            <a:ext cx="320675" cy="6540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85374" name="Text Box 52">
            <a:extLst>
              <a:ext uri="{FF2B5EF4-FFF2-40B4-BE49-F238E27FC236}">
                <a16:creationId xmlns:a16="http://schemas.microsoft.com/office/drawing/2014/main" id="{BD84D319-4FB8-D44A-B307-F02E81B0FE1C}"/>
              </a:ext>
            </a:extLst>
          </p:cNvPr>
          <p:cNvSpPr txBox="1">
            <a:spLocks noChangeArrowheads="1"/>
          </p:cNvSpPr>
          <p:nvPr/>
        </p:nvSpPr>
        <p:spPr bwMode="auto">
          <a:xfrm>
            <a:off x="100013" y="1092200"/>
            <a:ext cx="1238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Multi-Core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3B812F"/>
                </a:solidFill>
                <a:effectLst/>
                <a:uLnTx/>
                <a:uFillTx/>
                <a:latin typeface="Arial" panose="020B0604020202020204" pitchFamily="34" charset="0"/>
                <a:ea typeface="ＭＳ Ｐゴシック" panose="020B0600070205080204" pitchFamily="34" charset="-128"/>
                <a:cs typeface="Arial" panose="020B0604020202020204" pitchFamily="34" charset="0"/>
              </a:rPr>
              <a:t>Chip</a:t>
            </a:r>
          </a:p>
        </p:txBody>
      </p:sp>
      <p:sp>
        <p:nvSpPr>
          <p:cNvPr id="185375" name="TextBox 58">
            <a:extLst>
              <a:ext uri="{FF2B5EF4-FFF2-40B4-BE49-F238E27FC236}">
                <a16:creationId xmlns:a16="http://schemas.microsoft.com/office/drawing/2014/main" id="{6D7807D9-86A0-2B46-A871-5FB69B366736}"/>
              </a:ext>
            </a:extLst>
          </p:cNvPr>
          <p:cNvSpPr txBox="1">
            <a:spLocks noChangeArrowheads="1"/>
          </p:cNvSpPr>
          <p:nvPr/>
        </p:nvSpPr>
        <p:spPr bwMode="auto">
          <a:xfrm>
            <a:off x="271463" y="6243638"/>
            <a:ext cx="8232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*Die photo credit: AMD Barcelona</a:t>
            </a:r>
          </a:p>
        </p:txBody>
      </p:sp>
      <p:sp>
        <p:nvSpPr>
          <p:cNvPr id="35" name="TextBox 34">
            <a:extLst>
              <a:ext uri="{FF2B5EF4-FFF2-40B4-BE49-F238E27FC236}">
                <a16:creationId xmlns:a16="http://schemas.microsoft.com/office/drawing/2014/main" id="{20C74030-71FD-684E-AEDF-C0506BD4392F}"/>
              </a:ext>
            </a:extLst>
          </p:cNvPr>
          <p:cNvSpPr txBox="1"/>
          <p:nvPr/>
        </p:nvSpPr>
        <p:spPr>
          <a:xfrm>
            <a:off x="4310063" y="3311525"/>
            <a:ext cx="1417637" cy="365125"/>
          </a:xfrm>
          <a:prstGeom prst="rect">
            <a:avLst/>
          </a:prstGeom>
          <a:solidFill>
            <a:srgbClr val="C0C0C0">
              <a:alpha val="51000"/>
            </a:srgb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50" b="1" i="0" u="none" strike="noStrike" kern="1200" cap="none" spc="0" normalizeH="0" baseline="0" noProof="0" dirty="0">
                <a:ln>
                  <a:noFill/>
                </a:ln>
                <a:solidFill>
                  <a:srgbClr val="FFFFFF"/>
                </a:solidFill>
                <a:effectLst/>
                <a:uLnTx/>
                <a:uFillTx/>
                <a:latin typeface="Arial" charset="0"/>
                <a:ea typeface="ＭＳ Ｐゴシック" panose="020B0600070205080204" pitchFamily="34" charset="-128"/>
                <a:cs typeface="ＭＳ Ｐゴシック" charset="0"/>
              </a:rPr>
              <a:t>DRAM MEMORY CONTROLLER</a:t>
            </a:r>
          </a:p>
        </p:txBody>
      </p:sp>
    </p:spTree>
    <p:extLst>
      <p:ext uri="{BB962C8B-B14F-4D97-AF65-F5344CB8AC3E}">
        <p14:creationId xmlns:p14="http://schemas.microsoft.com/office/powerpoint/2010/main" val="291618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P spid="20" grpId="0" animBg="1"/>
      <p:bldP spid="30" grpId="0" animBg="1"/>
      <p:bldP spid="32" grpId="0" animBg="1"/>
      <p:bldP spid="36" grpId="0" animBg="1"/>
      <p:bldP spid="37" grpId="0" animBg="1"/>
      <p:bldP spid="28" grpId="0" animBg="1"/>
      <p:bldP spid="29" grpId="0" animBg="1"/>
      <p:bldP spid="31" grpId="0" animBg="1"/>
      <p:bldP spid="34" grpId="0" animBg="1"/>
      <p:bldP spid="39" grpId="0" animBg="1"/>
      <p:bldP spid="40" grpId="0" animBg="1"/>
      <p:bldP spid="41" grpId="0" animBg="1"/>
      <p:bldP spid="42" grpId="0" animBg="1"/>
      <p:bldP spid="43" grpId="0" animBg="1"/>
      <p:bldP spid="44" grpId="0" animBg="1"/>
      <p:bldP spid="45" grpId="0" animBg="1"/>
      <p:bldP spid="46" grpId="0" animBg="1"/>
      <p:bldP spid="33" grpId="0" animBg="1"/>
      <p:bldP spid="50" grpId="0" animBg="1"/>
      <p:bldP spid="51" grpId="0" animBg="1"/>
      <p:bldP spid="52" grpId="0" animBg="1"/>
      <p:bldP spid="3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a:extLst>
              <a:ext uri="{FF2B5EF4-FFF2-40B4-BE49-F238E27FC236}">
                <a16:creationId xmlns:a16="http://schemas.microsoft.com/office/drawing/2014/main" id="{5A679BCA-3558-8F49-8541-BDD66B4DB87B}"/>
              </a:ext>
            </a:extLst>
          </p:cNvPr>
          <p:cNvSpPr>
            <a:spLocks noGrp="1" noChangeArrowheads="1"/>
          </p:cNvSpPr>
          <p:nvPr>
            <p:ph type="title"/>
          </p:nvPr>
        </p:nvSpPr>
        <p:spPr/>
        <p:txBody>
          <a:bodyPr/>
          <a:lstStyle/>
          <a:p>
            <a:r>
              <a:rPr lang="en-US" altLang="en-US">
                <a:ea typeface="ＭＳ Ｐゴシック" panose="020B0600070205080204" pitchFamily="34" charset="-128"/>
              </a:rPr>
              <a:t>A Trend: Many Cores on Chip</a:t>
            </a:r>
          </a:p>
        </p:txBody>
      </p:sp>
      <p:sp>
        <p:nvSpPr>
          <p:cNvPr id="187394" name="Content Placeholder 2">
            <a:extLst>
              <a:ext uri="{FF2B5EF4-FFF2-40B4-BE49-F238E27FC236}">
                <a16:creationId xmlns:a16="http://schemas.microsoft.com/office/drawing/2014/main" id="{029D4542-1253-B24F-B5A4-38082D6FD643}"/>
              </a:ext>
            </a:extLst>
          </p:cNvPr>
          <p:cNvSpPr>
            <a:spLocks noGrp="1" noChangeArrowheads="1"/>
          </p:cNvSpPr>
          <p:nvPr>
            <p:ph idx="1"/>
          </p:nvPr>
        </p:nvSpPr>
        <p:spPr>
          <a:xfrm>
            <a:off x="228600" y="1052513"/>
            <a:ext cx="8915400" cy="5195887"/>
          </a:xfrm>
        </p:spPr>
        <p:txBody>
          <a:bodyPr/>
          <a:lstStyle/>
          <a:p>
            <a:r>
              <a:rPr lang="en-US" altLang="en-US">
                <a:solidFill>
                  <a:srgbClr val="FF0000"/>
                </a:solidFill>
                <a:ea typeface="ＭＳ Ｐゴシック" panose="020B0600070205080204" pitchFamily="34" charset="-128"/>
              </a:rPr>
              <a:t>Simpler and lower power </a:t>
            </a:r>
            <a:r>
              <a:rPr lang="en-US" altLang="en-US">
                <a:ea typeface="ＭＳ Ｐゴシック" panose="020B0600070205080204" pitchFamily="34" charset="-128"/>
              </a:rPr>
              <a:t>than a </a:t>
            </a:r>
            <a:r>
              <a:rPr lang="en-US" altLang="en-US">
                <a:solidFill>
                  <a:srgbClr val="0000FF"/>
                </a:solidFill>
                <a:ea typeface="ＭＳ Ｐゴシック" panose="020B0600070205080204" pitchFamily="34" charset="-128"/>
              </a:rPr>
              <a:t>single large core</a:t>
            </a:r>
          </a:p>
          <a:p>
            <a:r>
              <a:rPr lang="en-US" altLang="en-US">
                <a:ea typeface="ＭＳ Ｐゴシック" panose="020B0600070205080204" pitchFamily="34" charset="-128"/>
              </a:rPr>
              <a:t>Parallel processing on single chip </a:t>
            </a:r>
            <a:r>
              <a:rPr lang="en-US" altLang="en-US">
                <a:ea typeface="ＭＳ Ｐゴシック" panose="020B0600070205080204" pitchFamily="34" charset="-128"/>
                <a:sym typeface="Wingdings" pitchFamily="2" charset="2"/>
              </a:rPr>
              <a:t> faster, new applications</a:t>
            </a:r>
            <a:endParaRPr lang="en-US" altLang="en-US">
              <a:ea typeface="ＭＳ Ｐゴシック" panose="020B0600070205080204" pitchFamily="34" charset="-128"/>
            </a:endParaRPr>
          </a:p>
        </p:txBody>
      </p:sp>
      <p:sp>
        <p:nvSpPr>
          <p:cNvPr id="187395" name="Slide Number Placeholder 3">
            <a:extLst>
              <a:ext uri="{FF2B5EF4-FFF2-40B4-BE49-F238E27FC236}">
                <a16:creationId xmlns:a16="http://schemas.microsoft.com/office/drawing/2014/main" id="{53D4CB84-A38E-D340-AB43-5A0B531D15D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0D37C5-B6EE-BF49-A080-B2DE6844F7D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187396" name="Group 40">
            <a:extLst>
              <a:ext uri="{FF2B5EF4-FFF2-40B4-BE49-F238E27FC236}">
                <a16:creationId xmlns:a16="http://schemas.microsoft.com/office/drawing/2014/main" id="{429FD4C3-DC91-EF4A-AC47-B404A563B63D}"/>
              </a:ext>
            </a:extLst>
          </p:cNvPr>
          <p:cNvGrpSpPr>
            <a:grpSpLocks/>
          </p:cNvGrpSpPr>
          <p:nvPr/>
        </p:nvGrpSpPr>
        <p:grpSpPr bwMode="auto">
          <a:xfrm>
            <a:off x="4953000" y="2235200"/>
            <a:ext cx="1847850" cy="1808163"/>
            <a:chOff x="3647468" y="1676931"/>
            <a:chExt cx="1848260" cy="1808173"/>
          </a:xfrm>
        </p:grpSpPr>
        <p:pic>
          <p:nvPicPr>
            <p:cNvPr id="187417" name="Picture 33" descr="cell-diephoto.jpg">
              <a:extLst>
                <a:ext uri="{FF2B5EF4-FFF2-40B4-BE49-F238E27FC236}">
                  <a16:creationId xmlns:a16="http://schemas.microsoft.com/office/drawing/2014/main" id="{145DBF29-D08A-944F-8F2B-BABB95A33786}"/>
                </a:ext>
              </a:extLst>
            </p:cNvPr>
            <p:cNvPicPr>
              <a:picLocks noChangeAspect="1"/>
            </p:cNvPicPr>
            <p:nvPr/>
          </p:nvPicPr>
          <p:blipFill>
            <a:blip r:embed="rId2">
              <a:extLst>
                <a:ext uri="{28A0092B-C50C-407E-A947-70E740481C1C}">
                  <a14:useLocalDpi xmlns:a14="http://schemas.microsoft.com/office/drawing/2010/main" val="0"/>
                </a:ext>
              </a:extLst>
            </a:blip>
            <a:srcRect l="5734" t="10641" r="5714" b="11047"/>
            <a:stretch>
              <a:fillRect/>
            </a:stretch>
          </p:blipFill>
          <p:spPr bwMode="auto">
            <a:xfrm>
              <a:off x="3647468" y="1676931"/>
              <a:ext cx="18482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8" name="TextBox 8">
              <a:extLst>
                <a:ext uri="{FF2B5EF4-FFF2-40B4-BE49-F238E27FC236}">
                  <a16:creationId xmlns:a16="http://schemas.microsoft.com/office/drawing/2014/main" id="{5482FCA4-4A49-E444-96A0-0150548383A1}"/>
                </a:ext>
              </a:extLst>
            </p:cNvPr>
            <p:cNvSpPr txBox="1">
              <a:spLocks noChangeArrowheads="1"/>
            </p:cNvSpPr>
            <p:nvPr/>
          </p:nvSpPr>
          <p:spPr bwMode="auto">
            <a:xfrm>
              <a:off x="3647468" y="2869681"/>
              <a:ext cx="1274990" cy="6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IBM Cell BE</a:t>
              </a:r>
              <a:b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b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8+1 cores</a:t>
              </a:r>
            </a:p>
          </p:txBody>
        </p:sp>
      </p:grpSp>
      <p:grpSp>
        <p:nvGrpSpPr>
          <p:cNvPr id="187397" name="Group 39">
            <a:extLst>
              <a:ext uri="{FF2B5EF4-FFF2-40B4-BE49-F238E27FC236}">
                <a16:creationId xmlns:a16="http://schemas.microsoft.com/office/drawing/2014/main" id="{6D8A95FB-352E-174C-9E87-CEC28A89F382}"/>
              </a:ext>
            </a:extLst>
          </p:cNvPr>
          <p:cNvGrpSpPr>
            <a:grpSpLocks/>
          </p:cNvGrpSpPr>
          <p:nvPr/>
        </p:nvGrpSpPr>
        <p:grpSpPr bwMode="auto">
          <a:xfrm>
            <a:off x="2362200" y="2235200"/>
            <a:ext cx="2206625" cy="1806575"/>
            <a:chOff x="2223822" y="1484985"/>
            <a:chExt cx="2206183" cy="1806217"/>
          </a:xfrm>
        </p:grpSpPr>
        <p:sp>
          <p:nvSpPr>
            <p:cNvPr id="187415" name="TextBox 36">
              <a:extLst>
                <a:ext uri="{FF2B5EF4-FFF2-40B4-BE49-F238E27FC236}">
                  <a16:creationId xmlns:a16="http://schemas.microsoft.com/office/drawing/2014/main" id="{490758B0-E67E-BB4C-8CC0-D62BE8C361EC}"/>
                </a:ext>
              </a:extLst>
            </p:cNvPr>
            <p:cNvSpPr txBox="1">
              <a:spLocks noChangeArrowheads="1"/>
            </p:cNvSpPr>
            <p:nvPr/>
          </p:nvSpPr>
          <p:spPr bwMode="auto">
            <a:xfrm>
              <a:off x="2223822" y="2675824"/>
              <a:ext cx="1315796" cy="615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Intel Core i7</a:t>
              </a:r>
              <a:b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b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endPar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pic>
          <p:nvPicPr>
            <p:cNvPr id="187416" name="Picture 30" descr="3177_01.png">
              <a:extLst>
                <a:ext uri="{FF2B5EF4-FFF2-40B4-BE49-F238E27FC236}">
                  <a16:creationId xmlns:a16="http://schemas.microsoft.com/office/drawing/2014/main" id="{A5E70841-B502-0D40-82EC-C597541168C8}"/>
                </a:ext>
              </a:extLst>
            </p:cNvPr>
            <p:cNvPicPr>
              <a:picLocks noChangeAspect="1"/>
            </p:cNvPicPr>
            <p:nvPr/>
          </p:nvPicPr>
          <p:blipFill>
            <a:blip r:embed="rId3">
              <a:extLst>
                <a:ext uri="{28A0092B-C50C-407E-A947-70E740481C1C}">
                  <a14:useLocalDpi xmlns:a14="http://schemas.microsoft.com/office/drawing/2010/main" val="0"/>
                </a:ext>
              </a:extLst>
            </a:blip>
            <a:srcRect l="4478" t="22220" r="3780" b="12109"/>
            <a:stretch>
              <a:fillRect/>
            </a:stretch>
          </p:blipFill>
          <p:spPr bwMode="auto">
            <a:xfrm>
              <a:off x="2223822" y="1484985"/>
              <a:ext cx="220618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398" name="Group 38">
            <a:extLst>
              <a:ext uri="{FF2B5EF4-FFF2-40B4-BE49-F238E27FC236}">
                <a16:creationId xmlns:a16="http://schemas.microsoft.com/office/drawing/2014/main" id="{B996C9B6-47B5-E345-BC35-67FDDFCB66A8}"/>
              </a:ext>
            </a:extLst>
          </p:cNvPr>
          <p:cNvGrpSpPr>
            <a:grpSpLocks/>
          </p:cNvGrpSpPr>
          <p:nvPr/>
        </p:nvGrpSpPr>
        <p:grpSpPr bwMode="auto">
          <a:xfrm>
            <a:off x="7159625" y="4318000"/>
            <a:ext cx="1984375" cy="1755775"/>
            <a:chOff x="6769103" y="859632"/>
            <a:chExt cx="1983636" cy="1755215"/>
          </a:xfrm>
        </p:grpSpPr>
        <p:pic>
          <p:nvPicPr>
            <p:cNvPr id="187413" name="Picture 2" descr="C:\Daten\talks\invited\ferc2010\material\Tilera_TILE-Gx100.jpg">
              <a:extLst>
                <a:ext uri="{FF2B5EF4-FFF2-40B4-BE49-F238E27FC236}">
                  <a16:creationId xmlns:a16="http://schemas.microsoft.com/office/drawing/2014/main" id="{53D7A540-95AC-3E44-8529-7F35FA09F6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4259" y="859632"/>
              <a:ext cx="137946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4" name="TextBox 8">
              <a:extLst>
                <a:ext uri="{FF2B5EF4-FFF2-40B4-BE49-F238E27FC236}">
                  <a16:creationId xmlns:a16="http://schemas.microsoft.com/office/drawing/2014/main" id="{DC6497B1-5944-5C4C-8E50-C3007D834C82}"/>
                </a:ext>
              </a:extLst>
            </p:cNvPr>
            <p:cNvSpPr txBox="1">
              <a:spLocks noChangeArrowheads="1"/>
            </p:cNvSpPr>
            <p:nvPr/>
          </p:nvSpPr>
          <p:spPr bwMode="auto">
            <a:xfrm>
              <a:off x="6769103" y="1999294"/>
              <a:ext cx="198363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Tilera TILE Gx</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100 cores, networked</a:t>
              </a:r>
            </a:p>
          </p:txBody>
        </p:sp>
      </p:grpSp>
      <p:grpSp>
        <p:nvGrpSpPr>
          <p:cNvPr id="187399" name="Group 38">
            <a:extLst>
              <a:ext uri="{FF2B5EF4-FFF2-40B4-BE49-F238E27FC236}">
                <a16:creationId xmlns:a16="http://schemas.microsoft.com/office/drawing/2014/main" id="{8F15980D-1D63-D940-9A50-65368261FBC7}"/>
              </a:ext>
            </a:extLst>
          </p:cNvPr>
          <p:cNvGrpSpPr>
            <a:grpSpLocks/>
          </p:cNvGrpSpPr>
          <p:nvPr/>
        </p:nvGrpSpPr>
        <p:grpSpPr bwMode="auto">
          <a:xfrm>
            <a:off x="7162800" y="2235200"/>
            <a:ext cx="1538288" cy="1811338"/>
            <a:chOff x="241300" y="4189413"/>
            <a:chExt cx="1538944" cy="1811568"/>
          </a:xfrm>
        </p:grpSpPr>
        <p:pic>
          <p:nvPicPr>
            <p:cNvPr id="187411" name="Picture 2" descr="C:\franzf\talks\invited\dagstuhl-2010\material\6686259_img.jpg">
              <a:extLst>
                <a:ext uri="{FF2B5EF4-FFF2-40B4-BE49-F238E27FC236}">
                  <a16:creationId xmlns:a16="http://schemas.microsoft.com/office/drawing/2014/main" id="{D0D2D24A-A131-274C-A79A-BCCC6FA72E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4739"/>
            <a:stretch>
              <a:fillRect/>
            </a:stretch>
          </p:blipFill>
          <p:spPr bwMode="auto">
            <a:xfrm>
              <a:off x="292100" y="4189413"/>
              <a:ext cx="1488144"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2" name="TextBox 8">
              <a:extLst>
                <a:ext uri="{FF2B5EF4-FFF2-40B4-BE49-F238E27FC236}">
                  <a16:creationId xmlns:a16="http://schemas.microsoft.com/office/drawing/2014/main" id="{958E91F0-D083-DB45-90F0-8F8F03DC0933}"/>
                </a:ext>
              </a:extLst>
            </p:cNvPr>
            <p:cNvSpPr txBox="1">
              <a:spLocks noChangeArrowheads="1"/>
            </p:cNvSpPr>
            <p:nvPr/>
          </p:nvSpPr>
          <p:spPr bwMode="auto">
            <a:xfrm>
              <a:off x="241300" y="5385428"/>
              <a:ext cx="14479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IBM POWER7</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p>
          </p:txBody>
        </p:sp>
      </p:grpSp>
      <p:grpSp>
        <p:nvGrpSpPr>
          <p:cNvPr id="187400" name="Group 44">
            <a:extLst>
              <a:ext uri="{FF2B5EF4-FFF2-40B4-BE49-F238E27FC236}">
                <a16:creationId xmlns:a16="http://schemas.microsoft.com/office/drawing/2014/main" id="{2704098C-5695-744D-8509-2989E4AA3479}"/>
              </a:ext>
            </a:extLst>
          </p:cNvPr>
          <p:cNvGrpSpPr>
            <a:grpSpLocks/>
          </p:cNvGrpSpPr>
          <p:nvPr/>
        </p:nvGrpSpPr>
        <p:grpSpPr bwMode="auto">
          <a:xfrm>
            <a:off x="4953000" y="4318000"/>
            <a:ext cx="1879600" cy="1789113"/>
            <a:chOff x="3809208" y="4471194"/>
            <a:chExt cx="1879641" cy="1789346"/>
          </a:xfrm>
        </p:grpSpPr>
        <p:sp>
          <p:nvSpPr>
            <p:cNvPr id="187409" name="TextBox 8">
              <a:extLst>
                <a:ext uri="{FF2B5EF4-FFF2-40B4-BE49-F238E27FC236}">
                  <a16:creationId xmlns:a16="http://schemas.microsoft.com/office/drawing/2014/main" id="{C7AD1507-4692-E24B-863C-C6649AF4DD3C}"/>
                </a:ext>
              </a:extLst>
            </p:cNvPr>
            <p:cNvSpPr txBox="1">
              <a:spLocks noChangeArrowheads="1"/>
            </p:cNvSpPr>
            <p:nvPr/>
          </p:nvSpPr>
          <p:spPr bwMode="auto">
            <a:xfrm>
              <a:off x="3809208" y="5644987"/>
              <a:ext cx="187964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Intel SCC</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48 cores, networked</a:t>
              </a:r>
            </a:p>
          </p:txBody>
        </p:sp>
        <p:pic>
          <p:nvPicPr>
            <p:cNvPr id="187410" name="Picture 5" descr="C:\Daten\talks\invited\ferc2010\material\scc.jpg">
              <a:extLst>
                <a:ext uri="{FF2B5EF4-FFF2-40B4-BE49-F238E27FC236}">
                  <a16:creationId xmlns:a16="http://schemas.microsoft.com/office/drawing/2014/main" id="{F72ADE5D-5EA3-9649-9EA1-189E30C7FF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25081" y="4471194"/>
              <a:ext cx="1465517"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401" name="Group 47">
            <a:extLst>
              <a:ext uri="{FF2B5EF4-FFF2-40B4-BE49-F238E27FC236}">
                <a16:creationId xmlns:a16="http://schemas.microsoft.com/office/drawing/2014/main" id="{56678D47-33B3-5341-9A19-D5A83C3A9591}"/>
              </a:ext>
            </a:extLst>
          </p:cNvPr>
          <p:cNvGrpSpPr>
            <a:grpSpLocks/>
          </p:cNvGrpSpPr>
          <p:nvPr/>
        </p:nvGrpSpPr>
        <p:grpSpPr bwMode="auto">
          <a:xfrm>
            <a:off x="3276600" y="4318000"/>
            <a:ext cx="1363663" cy="1800225"/>
            <a:chOff x="5252245" y="4774407"/>
            <a:chExt cx="1363286" cy="1800456"/>
          </a:xfrm>
        </p:grpSpPr>
        <p:sp>
          <p:nvSpPr>
            <p:cNvPr id="187407" name="TextBox 8">
              <a:extLst>
                <a:ext uri="{FF2B5EF4-FFF2-40B4-BE49-F238E27FC236}">
                  <a16:creationId xmlns:a16="http://schemas.microsoft.com/office/drawing/2014/main" id="{92ECBA3D-EF49-A844-8176-0B0348BB0AE5}"/>
                </a:ext>
              </a:extLst>
            </p:cNvPr>
            <p:cNvSpPr txBox="1">
              <a:spLocks noChangeArrowheads="1"/>
            </p:cNvSpPr>
            <p:nvPr/>
          </p:nvSpPr>
          <p:spPr bwMode="auto">
            <a:xfrm>
              <a:off x="5252245" y="5959310"/>
              <a:ext cx="136328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Nvidia Fermi</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448 “cores”</a:t>
              </a:r>
            </a:p>
          </p:txBody>
        </p:sp>
        <p:pic>
          <p:nvPicPr>
            <p:cNvPr id="187408" name="Picture 6" descr="C:\Daten\talks\invited\ferc2010\material\Fermi_Die_FINAL.png">
              <a:extLst>
                <a:ext uri="{FF2B5EF4-FFF2-40B4-BE49-F238E27FC236}">
                  <a16:creationId xmlns:a16="http://schemas.microsoft.com/office/drawing/2014/main" id="{93174E37-94A1-384D-B88B-0A471FFCDD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402" name="Group 78">
            <a:extLst>
              <a:ext uri="{FF2B5EF4-FFF2-40B4-BE49-F238E27FC236}">
                <a16:creationId xmlns:a16="http://schemas.microsoft.com/office/drawing/2014/main" id="{E66BEA71-F336-B544-A30C-CAFC413FFA39}"/>
              </a:ext>
            </a:extLst>
          </p:cNvPr>
          <p:cNvGrpSpPr>
            <a:grpSpLocks/>
          </p:cNvGrpSpPr>
          <p:nvPr/>
        </p:nvGrpSpPr>
        <p:grpSpPr bwMode="auto">
          <a:xfrm>
            <a:off x="304800" y="2235200"/>
            <a:ext cx="1676400" cy="2139950"/>
            <a:chOff x="533400" y="1371600"/>
            <a:chExt cx="1676399" cy="2139553"/>
          </a:xfrm>
        </p:grpSpPr>
        <p:pic>
          <p:nvPicPr>
            <p:cNvPr id="187405" name="Content Placeholder 6" descr="barcelona-die-photo-color.jpg">
              <a:extLst>
                <a:ext uri="{FF2B5EF4-FFF2-40B4-BE49-F238E27FC236}">
                  <a16:creationId xmlns:a16="http://schemas.microsoft.com/office/drawing/2014/main" id="{2A94A3CE-15DA-A643-B7A5-37A2ED9BF34C}"/>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9600" y="1371600"/>
              <a:ext cx="1600199" cy="156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06" name="TextBox 8">
              <a:extLst>
                <a:ext uri="{FF2B5EF4-FFF2-40B4-BE49-F238E27FC236}">
                  <a16:creationId xmlns:a16="http://schemas.microsoft.com/office/drawing/2014/main" id="{6EBFEADC-7B15-334E-9861-A55F239368C8}"/>
                </a:ext>
              </a:extLst>
            </p:cNvPr>
            <p:cNvSpPr txBox="1">
              <a:spLocks noChangeArrowheads="1"/>
            </p:cNvSpPr>
            <p:nvPr/>
          </p:nvSpPr>
          <p:spPr bwMode="auto">
            <a:xfrm>
              <a:off x="533400" y="2895600"/>
              <a:ext cx="164202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AMD Barcelona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4 cores</a:t>
              </a:r>
            </a:p>
          </p:txBody>
        </p:sp>
      </p:grpSp>
      <p:pic>
        <p:nvPicPr>
          <p:cNvPr id="187403" name="Picture 80">
            <a:extLst>
              <a:ext uri="{FF2B5EF4-FFF2-40B4-BE49-F238E27FC236}">
                <a16:creationId xmlns:a16="http://schemas.microsoft.com/office/drawing/2014/main" id="{782E032F-2EEB-8F4C-9B41-68CDA9449D8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4318000"/>
            <a:ext cx="2209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04" name="TextBox 8">
            <a:extLst>
              <a:ext uri="{FF2B5EF4-FFF2-40B4-BE49-F238E27FC236}">
                <a16:creationId xmlns:a16="http://schemas.microsoft.com/office/drawing/2014/main" id="{687032B8-2F06-F740-B62B-4A7F185851CF}"/>
              </a:ext>
            </a:extLst>
          </p:cNvPr>
          <p:cNvSpPr txBox="1">
            <a:spLocks noChangeArrowheads="1"/>
          </p:cNvSpPr>
          <p:nvPr/>
        </p:nvSpPr>
        <p:spPr bwMode="auto">
          <a:xfrm>
            <a:off x="381000" y="5740400"/>
            <a:ext cx="14684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Sun Niagara II</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8 cores</a:t>
            </a:r>
          </a:p>
        </p:txBody>
      </p:sp>
    </p:spTree>
    <p:extLst>
      <p:ext uri="{BB962C8B-B14F-4D97-AF65-F5344CB8AC3E}">
        <p14:creationId xmlns:p14="http://schemas.microsoft.com/office/powerpoint/2010/main" val="3451698205"/>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le 1">
            <a:extLst>
              <a:ext uri="{FF2B5EF4-FFF2-40B4-BE49-F238E27FC236}">
                <a16:creationId xmlns:a16="http://schemas.microsoft.com/office/drawing/2014/main" id="{2674C983-D32A-C64A-BBE3-E97F3439C274}"/>
              </a:ext>
            </a:extLst>
          </p:cNvPr>
          <p:cNvSpPr>
            <a:spLocks noGrp="1" noChangeArrowheads="1"/>
          </p:cNvSpPr>
          <p:nvPr>
            <p:ph type="title"/>
          </p:nvPr>
        </p:nvSpPr>
        <p:spPr/>
        <p:txBody>
          <a:bodyPr/>
          <a:lstStyle/>
          <a:p>
            <a:r>
              <a:rPr lang="en-US" altLang="en-US">
                <a:ea typeface="ＭＳ Ｐゴシック" panose="020B0600070205080204" pitchFamily="34" charset="-128"/>
              </a:rPr>
              <a:t>Many Cores on Chip</a:t>
            </a:r>
          </a:p>
        </p:txBody>
      </p:sp>
      <p:sp>
        <p:nvSpPr>
          <p:cNvPr id="3" name="Content Placeholder 2">
            <a:extLst>
              <a:ext uri="{FF2B5EF4-FFF2-40B4-BE49-F238E27FC236}">
                <a16:creationId xmlns:a16="http://schemas.microsoft.com/office/drawing/2014/main" id="{6D925CF1-EBB4-4540-8B77-E8A3DD05DDE7}"/>
              </a:ext>
            </a:extLst>
          </p:cNvPr>
          <p:cNvSpPr>
            <a:spLocks noGrp="1" noChangeArrowheads="1"/>
          </p:cNvSpPr>
          <p:nvPr>
            <p:ph idx="1"/>
          </p:nvPr>
        </p:nvSpPr>
        <p:spPr>
          <a:xfrm>
            <a:off x="228600" y="996950"/>
            <a:ext cx="8610600" cy="5194300"/>
          </a:xfrm>
        </p:spPr>
        <p:txBody>
          <a:bodyPr/>
          <a:lstStyle/>
          <a:p>
            <a:r>
              <a:rPr lang="en-US" altLang="en-US">
                <a:ea typeface="ＭＳ Ｐゴシック" panose="020B0600070205080204" pitchFamily="34" charset="-128"/>
              </a:rPr>
              <a:t>What we want:</a:t>
            </a:r>
          </a:p>
          <a:p>
            <a:pPr lvl="1"/>
            <a:r>
              <a:rPr lang="en-US" altLang="en-US">
                <a:ea typeface="ＭＳ Ｐゴシック" panose="020B0600070205080204" pitchFamily="34" charset="-128"/>
              </a:rPr>
              <a:t>N times the system performance with N times the cores</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What do we get today?</a:t>
            </a:r>
          </a:p>
        </p:txBody>
      </p:sp>
      <p:sp>
        <p:nvSpPr>
          <p:cNvPr id="188419" name="Slide Number Placeholder 3">
            <a:extLst>
              <a:ext uri="{FF2B5EF4-FFF2-40B4-BE49-F238E27FC236}">
                <a16:creationId xmlns:a16="http://schemas.microsoft.com/office/drawing/2014/main" id="{07A64E3A-93A2-4A44-9F5D-5D94AB7A11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FD200C7-6441-604B-AC32-36CF1F55540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457091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a:extLst>
              <a:ext uri="{FF2B5EF4-FFF2-40B4-BE49-F238E27FC236}">
                <a16:creationId xmlns:a16="http://schemas.microsoft.com/office/drawing/2014/main" id="{58B67F4C-E6A3-B84D-8734-5FADCC1A8E55}"/>
              </a:ext>
            </a:extLst>
          </p:cNvPr>
          <p:cNvSpPr>
            <a:spLocks noGrp="1" noChangeArrowheads="1"/>
          </p:cNvSpPr>
          <p:nvPr>
            <p:ph type="title"/>
          </p:nvPr>
        </p:nvSpPr>
        <p:spPr/>
        <p:txBody>
          <a:bodyPr/>
          <a:lstStyle/>
          <a:p>
            <a:r>
              <a:rPr lang="en-US" altLang="en-US">
                <a:ea typeface="ＭＳ Ｐゴシック" panose="020B0600070205080204" pitchFamily="34" charset="-128"/>
              </a:rPr>
              <a:t>Unexpected Slowdowns in Multi-Core</a:t>
            </a:r>
          </a:p>
        </p:txBody>
      </p:sp>
      <p:graphicFrame>
        <p:nvGraphicFramePr>
          <p:cNvPr id="189442" name="Content Placeholder 4">
            <a:extLst>
              <a:ext uri="{FF2B5EF4-FFF2-40B4-BE49-F238E27FC236}">
                <a16:creationId xmlns:a16="http://schemas.microsoft.com/office/drawing/2014/main" id="{8AD5A1E2-19A8-7845-B105-6A16137504FA}"/>
              </a:ext>
            </a:extLst>
          </p:cNvPr>
          <p:cNvGraphicFramePr>
            <a:graphicFrameLocks noGrp="1"/>
          </p:cNvGraphicFramePr>
          <p:nvPr>
            <p:ph idx="1"/>
          </p:nvPr>
        </p:nvGraphicFramePr>
        <p:xfrm>
          <a:off x="228600" y="896938"/>
          <a:ext cx="8610600" cy="4876800"/>
        </p:xfrm>
        <a:graphic>
          <a:graphicData uri="http://schemas.openxmlformats.org/presentationml/2006/ole">
            <mc:AlternateContent xmlns:mc="http://schemas.openxmlformats.org/markup-compatibility/2006">
              <mc:Choice xmlns:v="urn:schemas-microsoft-com:vml" Requires="v">
                <p:oleObj spid="_x0000_s727054" name="Chart" r:id="rId4" imgW="8966200" imgH="5080000" progId="Excel.Chart.8">
                  <p:embed/>
                </p:oleObj>
              </mc:Choice>
              <mc:Fallback>
                <p:oleObj name="Chart" r:id="rId4" imgW="8966200" imgH="5080000" progId="Excel.Chart.8">
                  <p:embed/>
                  <p:pic>
                    <p:nvPicPr>
                      <p:cNvPr id="189442" name="Content Placeholder 4">
                        <a:extLst>
                          <a:ext uri="{FF2B5EF4-FFF2-40B4-BE49-F238E27FC236}">
                            <a16:creationId xmlns:a16="http://schemas.microsoft.com/office/drawing/2014/main" id="{8AD5A1E2-19A8-7845-B105-6A16137504FA}"/>
                          </a:ext>
                        </a:extLst>
                      </p:cNvPr>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896938"/>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9443" name="Slide Number Placeholder 3">
            <a:extLst>
              <a:ext uri="{FF2B5EF4-FFF2-40B4-BE49-F238E27FC236}">
                <a16:creationId xmlns:a16="http://schemas.microsoft.com/office/drawing/2014/main" id="{24BF8055-0907-6242-83A1-82CF9D10A63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06114C4-FB7E-DF47-82F5-842D4B4892F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cxnSp>
        <p:nvCxnSpPr>
          <p:cNvPr id="10" name="Straight Arrow Connector 9">
            <a:extLst>
              <a:ext uri="{FF2B5EF4-FFF2-40B4-BE49-F238E27FC236}">
                <a16:creationId xmlns:a16="http://schemas.microsoft.com/office/drawing/2014/main" id="{3D7144D6-85C7-5244-AF54-BA378B81F677}"/>
              </a:ext>
            </a:extLst>
          </p:cNvPr>
          <p:cNvCxnSpPr>
            <a:cxnSpLocks noChangeShapeType="1"/>
          </p:cNvCxnSpPr>
          <p:nvPr/>
        </p:nvCxnSpPr>
        <p:spPr bwMode="auto">
          <a:xfrm rot="5400000">
            <a:off x="2773363" y="3049587"/>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2" name="Text Box 11">
            <a:extLst>
              <a:ext uri="{FF2B5EF4-FFF2-40B4-BE49-F238E27FC236}">
                <a16:creationId xmlns:a16="http://schemas.microsoft.com/office/drawing/2014/main" id="{46A50AFE-0A34-FA48-8AB8-986A845A089B}"/>
              </a:ext>
            </a:extLst>
          </p:cNvPr>
          <p:cNvSpPr txBox="1">
            <a:spLocks noChangeArrowheads="1"/>
          </p:cNvSpPr>
          <p:nvPr/>
        </p:nvSpPr>
        <p:spPr bwMode="auto">
          <a:xfrm>
            <a:off x="1817688" y="2382838"/>
            <a:ext cx="33766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Memory Performance Hog</a:t>
            </a:r>
          </a:p>
        </p:txBody>
      </p:sp>
      <p:cxnSp>
        <p:nvCxnSpPr>
          <p:cNvPr id="11" name="Straight Arrow Connector 10">
            <a:extLst>
              <a:ext uri="{FF2B5EF4-FFF2-40B4-BE49-F238E27FC236}">
                <a16:creationId xmlns:a16="http://schemas.microsoft.com/office/drawing/2014/main" id="{F0F666F7-253F-464A-BE68-7074F3F0B8CA}"/>
              </a:ext>
            </a:extLst>
          </p:cNvPr>
          <p:cNvCxnSpPr>
            <a:cxnSpLocks noChangeShapeType="1"/>
          </p:cNvCxnSpPr>
          <p:nvPr/>
        </p:nvCxnSpPr>
        <p:spPr bwMode="auto">
          <a:xfrm rot="5400000">
            <a:off x="3463926" y="3432175"/>
            <a:ext cx="965200" cy="231775"/>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3" name="Text Box 11">
            <a:extLst>
              <a:ext uri="{FF2B5EF4-FFF2-40B4-BE49-F238E27FC236}">
                <a16:creationId xmlns:a16="http://schemas.microsoft.com/office/drawing/2014/main" id="{B0E11A8E-B3EF-EA44-918E-60D2B335BC2D}"/>
              </a:ext>
            </a:extLst>
          </p:cNvPr>
          <p:cNvSpPr txBox="1">
            <a:spLocks noChangeArrowheads="1"/>
          </p:cNvSpPr>
          <p:nvPr/>
        </p:nvSpPr>
        <p:spPr bwMode="auto">
          <a:xfrm>
            <a:off x="3371850" y="2674938"/>
            <a:ext cx="1649413"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Low priority</a:t>
            </a:r>
          </a:p>
        </p:txBody>
      </p:sp>
      <p:sp>
        <p:nvSpPr>
          <p:cNvPr id="15" name="Text Box 11">
            <a:extLst>
              <a:ext uri="{FF2B5EF4-FFF2-40B4-BE49-F238E27FC236}">
                <a16:creationId xmlns:a16="http://schemas.microsoft.com/office/drawing/2014/main" id="{CB239D21-E3FF-2144-B192-148E77587B2D}"/>
              </a:ext>
            </a:extLst>
          </p:cNvPr>
          <p:cNvSpPr txBox="1">
            <a:spLocks noChangeArrowheads="1"/>
          </p:cNvSpPr>
          <p:nvPr/>
        </p:nvSpPr>
        <p:spPr bwMode="auto">
          <a:xfrm>
            <a:off x="7035800" y="685800"/>
            <a:ext cx="1804988"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Arial" panose="020B0604020202020204" pitchFamily="34" charset="0"/>
              </a:rPr>
              <a:t>High priority</a:t>
            </a:r>
          </a:p>
        </p:txBody>
      </p:sp>
      <p:cxnSp>
        <p:nvCxnSpPr>
          <p:cNvPr id="20" name="Straight Arrow Connector 19">
            <a:extLst>
              <a:ext uri="{FF2B5EF4-FFF2-40B4-BE49-F238E27FC236}">
                <a16:creationId xmlns:a16="http://schemas.microsoft.com/office/drawing/2014/main" id="{72D3B2F9-CE7D-3A4F-863D-E48551537505}"/>
              </a:ext>
            </a:extLst>
          </p:cNvPr>
          <p:cNvCxnSpPr>
            <a:cxnSpLocks noChangeShapeType="1"/>
          </p:cNvCxnSpPr>
          <p:nvPr/>
        </p:nvCxnSpPr>
        <p:spPr bwMode="auto">
          <a:xfrm rot="5400000">
            <a:off x="7188201" y="1438275"/>
            <a:ext cx="963612" cy="230187"/>
          </a:xfrm>
          <a:prstGeom prst="straightConnector1">
            <a:avLst/>
          </a:prstGeom>
          <a:noFill/>
          <a:ln w="317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89450" name="TextBox 13">
            <a:extLst>
              <a:ext uri="{FF2B5EF4-FFF2-40B4-BE49-F238E27FC236}">
                <a16:creationId xmlns:a16="http://schemas.microsoft.com/office/drawing/2014/main" id="{689F7DD3-5040-034E-BF59-6FCD31E6167F}"/>
              </a:ext>
            </a:extLst>
          </p:cNvPr>
          <p:cNvSpPr txBox="1">
            <a:spLocks noChangeArrowheads="1"/>
          </p:cNvSpPr>
          <p:nvPr/>
        </p:nvSpPr>
        <p:spPr bwMode="auto">
          <a:xfrm>
            <a:off x="2754313" y="5586413"/>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0)</a:t>
            </a:r>
          </a:p>
        </p:txBody>
      </p:sp>
      <p:sp>
        <p:nvSpPr>
          <p:cNvPr id="189451" name="TextBox 15">
            <a:extLst>
              <a:ext uri="{FF2B5EF4-FFF2-40B4-BE49-F238E27FC236}">
                <a16:creationId xmlns:a16="http://schemas.microsoft.com/office/drawing/2014/main" id="{FB6148C9-9B2A-694C-9CB8-CCDC71182DC1}"/>
              </a:ext>
            </a:extLst>
          </p:cNvPr>
          <p:cNvSpPr txBox="1">
            <a:spLocks noChangeArrowheads="1"/>
          </p:cNvSpPr>
          <p:nvPr/>
        </p:nvSpPr>
        <p:spPr bwMode="auto">
          <a:xfrm>
            <a:off x="6469063" y="5584825"/>
            <a:ext cx="839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(Core 1)</a:t>
            </a:r>
          </a:p>
        </p:txBody>
      </p:sp>
      <p:sp>
        <p:nvSpPr>
          <p:cNvPr id="189452" name="Line 14">
            <a:extLst>
              <a:ext uri="{FF2B5EF4-FFF2-40B4-BE49-F238E27FC236}">
                <a16:creationId xmlns:a16="http://schemas.microsoft.com/office/drawing/2014/main" id="{91045D66-54A5-BD49-8DA1-221BA21CA04A}"/>
              </a:ext>
            </a:extLst>
          </p:cNvPr>
          <p:cNvSpPr>
            <a:spLocks noChangeShapeType="1"/>
          </p:cNvSpPr>
          <p:nvPr/>
        </p:nvSpPr>
        <p:spPr bwMode="auto">
          <a:xfrm>
            <a:off x="1214438" y="4124325"/>
            <a:ext cx="749776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89453" name="TextBox 13">
            <a:extLst>
              <a:ext uri="{FF2B5EF4-FFF2-40B4-BE49-F238E27FC236}">
                <a16:creationId xmlns:a16="http://schemas.microsoft.com/office/drawing/2014/main" id="{0B113D33-55B5-5544-AB18-221996537FC0}"/>
              </a:ext>
            </a:extLst>
          </p:cNvPr>
          <p:cNvSpPr txBox="1">
            <a:spLocks noChangeArrowheads="1"/>
          </p:cNvSpPr>
          <p:nvPr/>
        </p:nvSpPr>
        <p:spPr bwMode="auto">
          <a:xfrm>
            <a:off x="381000" y="5830888"/>
            <a:ext cx="8358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Moscibroda and Mutlu, </a:t>
            </a:r>
            <a:r>
              <a:rPr kumimoji="0" lang="ja-JP"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Memory performance attacks: Denial of memory service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in multi-core systems</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ja-JP" altLang="en-US"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r>
              <a:rPr kumimoji="0" lang="en-US" altLang="ja-JP" sz="18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USENIX Security 2007.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266132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3" grpId="1" animBg="1"/>
      <p:bldP spid="15" grpId="0" animBg="1"/>
      <p:bldP spid="1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1|0.5|0.6|0.6|0.5|0.5|0.2|0.7|0.5|0.6|0.6|0.4|0.7|0.4|0.7|0.4|0.7|0.3|0.3|0.2|0.2|0.2|0.5|0.5|0.3|0.5|0.4|0.3|0.7|0.7"/>
</p:tagLst>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9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0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101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9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9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5.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11300</TotalTime>
  <Words>8040</Words>
  <Application>Microsoft Macintosh PowerPoint</Application>
  <PresentationFormat>On-screen Show (4:3)</PresentationFormat>
  <Paragraphs>1458</Paragraphs>
  <Slides>132</Slides>
  <Notes>31</Notes>
  <HiddenSlides>0</HiddenSlides>
  <MMClips>0</MMClips>
  <ScaleCrop>false</ScaleCrop>
  <HeadingPairs>
    <vt:vector size="8" baseType="variant">
      <vt:variant>
        <vt:lpstr>Fonts Used</vt:lpstr>
      </vt:variant>
      <vt:variant>
        <vt:i4>12</vt:i4>
      </vt:variant>
      <vt:variant>
        <vt:lpstr>Theme</vt:lpstr>
      </vt:variant>
      <vt:variant>
        <vt:i4>32</vt:i4>
      </vt:variant>
      <vt:variant>
        <vt:lpstr>Embedded OLE Servers</vt:lpstr>
      </vt:variant>
      <vt:variant>
        <vt:i4>1</vt:i4>
      </vt:variant>
      <vt:variant>
        <vt:lpstr>Slide Titles</vt:lpstr>
      </vt:variant>
      <vt:variant>
        <vt:i4>132</vt:i4>
      </vt:variant>
    </vt:vector>
  </HeadingPairs>
  <TitlesOfParts>
    <vt:vector size="177" baseType="lpstr">
      <vt:lpstr>ＭＳ Ｐゴシック</vt:lpstr>
      <vt:lpstr>Arial</vt:lpstr>
      <vt:lpstr>Calibri</vt:lpstr>
      <vt:lpstr>Calibri Light</vt:lpstr>
      <vt:lpstr>Cambria</vt:lpstr>
      <vt:lpstr>Cambria Math</vt:lpstr>
      <vt:lpstr>Consolas</vt:lpstr>
      <vt:lpstr>Courier New</vt:lpstr>
      <vt:lpstr>Garamond</vt:lpstr>
      <vt:lpstr>Tahoma</vt:lpstr>
      <vt:lpstr>Times New Roman</vt:lpstr>
      <vt:lpstr>Wingdings</vt:lpstr>
      <vt:lpstr>Edge</vt:lpstr>
      <vt:lpstr>2_Edge</vt:lpstr>
      <vt:lpstr>3_Edge</vt:lpstr>
      <vt:lpstr>1_Metropolitan_bullet</vt:lpstr>
      <vt:lpstr>83_Edge</vt:lpstr>
      <vt:lpstr>5_Edge</vt:lpstr>
      <vt:lpstr>7_Edge</vt:lpstr>
      <vt:lpstr>98_Edge</vt:lpstr>
      <vt:lpstr>10_Edge</vt:lpstr>
      <vt:lpstr>4_Edge</vt:lpstr>
      <vt:lpstr>39_Edge</vt:lpstr>
      <vt:lpstr>99_Edge</vt:lpstr>
      <vt:lpstr>6_Edge</vt:lpstr>
      <vt:lpstr>8_Edge</vt:lpstr>
      <vt:lpstr>12_Edge</vt:lpstr>
      <vt:lpstr>14_Edge</vt:lpstr>
      <vt:lpstr>1_Edge</vt:lpstr>
      <vt:lpstr>9_Edge</vt:lpstr>
      <vt:lpstr>15_Office Theme</vt:lpstr>
      <vt:lpstr>19_Office Theme</vt:lpstr>
      <vt:lpstr>18_Office Theme</vt:lpstr>
      <vt:lpstr>96_Edge</vt:lpstr>
      <vt:lpstr>100_Edge</vt:lpstr>
      <vt:lpstr>4_Office Theme</vt:lpstr>
      <vt:lpstr>101_Edge</vt:lpstr>
      <vt:lpstr>15_Edge</vt:lpstr>
      <vt:lpstr>11_Edge</vt:lpstr>
      <vt:lpstr>16_Edge</vt:lpstr>
      <vt:lpstr>95_Edge</vt:lpstr>
      <vt:lpstr>13_Edge</vt:lpstr>
      <vt:lpstr>17_Edge</vt:lpstr>
      <vt:lpstr>97_Edge</vt:lpstr>
      <vt:lpstr>Chart</vt:lpstr>
      <vt:lpstr> Digital Design &amp; Computer Arch.  Lecture 2b: Mysteries in Comp. Arch.</vt:lpstr>
      <vt:lpstr>How Do Problems   Get Solved by Electrons?</vt:lpstr>
      <vt:lpstr>Recall: The Transformation Hierarchy</vt:lpstr>
      <vt:lpstr>Levels of Transformation</vt:lpstr>
      <vt:lpstr>Aside: A Famous Work By Hamming</vt:lpstr>
      <vt:lpstr>Levels of Transformation, Revisited</vt:lpstr>
      <vt:lpstr>The Power of Abstraction</vt:lpstr>
      <vt:lpstr>Crossing the Abstraction Layers</vt:lpstr>
      <vt:lpstr>Crossing the Abstraction Layers</vt:lpstr>
      <vt:lpstr>Some Example “Mysteries”</vt:lpstr>
      <vt:lpstr>Four Mysteries: Familiar with Any?</vt:lpstr>
      <vt:lpstr>Mystery #1:    Meltdown &amp; Spectre</vt:lpstr>
      <vt:lpstr>What Are These?</vt:lpstr>
      <vt:lpstr>Meltdown and Spectre Attacks</vt:lpstr>
      <vt:lpstr>Meltdown and Spectre</vt:lpstr>
      <vt:lpstr>Speculative Execution (I)</vt:lpstr>
      <vt:lpstr>Speculative Execution is Invisible to the User</vt:lpstr>
      <vt:lpstr>Meltdown and Spectre</vt:lpstr>
      <vt:lpstr>Processor Cache as a Side Channel</vt:lpstr>
      <vt:lpstr>More on Meltdown/Spectre Side Channels</vt:lpstr>
      <vt:lpstr>Three Questions</vt:lpstr>
      <vt:lpstr>Three Other Questions</vt:lpstr>
      <vt:lpstr>Meltdown/Spectre Span Across the Hierarchy</vt:lpstr>
      <vt:lpstr>Takeaway</vt:lpstr>
      <vt:lpstr>… and Also Understand/Critique Cartoons!</vt:lpstr>
      <vt:lpstr>An Important Note: Design Goal and Mindset</vt:lpstr>
      <vt:lpstr>Design Mindset</vt:lpstr>
      <vt:lpstr>Two Other Goals of This Course</vt:lpstr>
      <vt:lpstr>To Learn and Discover Further</vt:lpstr>
      <vt:lpstr>Mystery #2:  RowHammer</vt:lpstr>
      <vt:lpstr>The Story of RowHammer </vt:lpstr>
      <vt:lpstr>Modern DRAM is Prone to Disturbance Errors</vt:lpstr>
      <vt:lpstr>Most DRAM Modules Are Vulnerable</vt:lpstr>
      <vt:lpstr>Recent DRAM Is More Vulnerable</vt:lpstr>
      <vt:lpstr>Recent DRAM Is More Vulnerable</vt:lpstr>
      <vt:lpstr>Recent DRAM Is More Vulnerable</vt:lpstr>
      <vt:lpstr>Why Is This Happening?</vt:lpstr>
      <vt:lpstr>Higher-Level Implications</vt:lpstr>
      <vt:lpstr>A Simple Program Can Induce Many Errors</vt:lpstr>
      <vt:lpstr>A Simple Program Can Induce Many Errors</vt:lpstr>
      <vt:lpstr>A Simple Program Can Induce Many Errors</vt:lpstr>
      <vt:lpstr>A Simple Program Can Induce Many Errors</vt:lpstr>
      <vt:lpstr>A Simple Program Can Induce Many Errors</vt:lpstr>
      <vt:lpstr>Observed Errors in Real Systems</vt:lpstr>
      <vt:lpstr>One Can Take Over an Otherwise-Secure System</vt:lpstr>
      <vt:lpstr>RowHammer Security Attack Example</vt:lpstr>
      <vt:lpstr>Security Implications</vt:lpstr>
      <vt:lpstr>More Security Implications</vt:lpstr>
      <vt:lpstr>More Security Implications</vt:lpstr>
      <vt:lpstr>More Security Implications (III)</vt:lpstr>
      <vt:lpstr>More Security Implications (IV)</vt:lpstr>
      <vt:lpstr>More Security Implications (V)</vt:lpstr>
      <vt:lpstr>More Security Implications (VI)</vt:lpstr>
      <vt:lpstr>More Security Implications (VII)</vt:lpstr>
      <vt:lpstr>More Security Implications?</vt:lpstr>
      <vt:lpstr>Where RowHammer Was Discovered…</vt:lpstr>
      <vt:lpstr>How Do We Fix The Problem?</vt:lpstr>
      <vt:lpstr>Some Potential Solutions</vt:lpstr>
      <vt:lpstr>Apple’s Security Patch for RowHammer</vt:lpstr>
      <vt:lpstr>A Cheaper Solution</vt:lpstr>
      <vt:lpstr>Some Thoughts on RowHammer</vt:lpstr>
      <vt:lpstr>Aside: Byzantine Failures</vt:lpstr>
      <vt:lpstr>Aside: Byzantine Generals Problem</vt:lpstr>
      <vt:lpstr>Really Interested? </vt:lpstr>
      <vt:lpstr>RowHammer: Five Years Ago…</vt:lpstr>
      <vt:lpstr>RowHammer: Now and Beyond…</vt:lpstr>
      <vt:lpstr>Takeaway</vt:lpstr>
      <vt:lpstr>Maslow’s (Human) Hierarchy of Needs</vt:lpstr>
      <vt:lpstr>How Reliable/Secure/Safe is This Bridge?</vt:lpstr>
      <vt:lpstr>Collapse of the “Galloping Gertie”</vt:lpstr>
      <vt:lpstr>How Secure Are These People?</vt:lpstr>
      <vt:lpstr>RowHammer: Retrospective</vt:lpstr>
      <vt:lpstr>Perhaps Most Importantly…</vt:lpstr>
      <vt:lpstr>For More on RowHammer…</vt:lpstr>
      <vt:lpstr>Mystery #3:  DRAM Refresh</vt:lpstr>
      <vt:lpstr>DRAM in the System</vt:lpstr>
      <vt:lpstr>A DRAM Cell</vt:lpstr>
      <vt:lpstr>DRAM Refresh</vt:lpstr>
      <vt:lpstr>First, Some Analysis</vt:lpstr>
      <vt:lpstr>Refresh Overhead: Performance</vt:lpstr>
      <vt:lpstr>Refresh Overhead: Energy</vt:lpstr>
      <vt:lpstr>How Do We Solve the Problem?</vt:lpstr>
      <vt:lpstr>Underneath: Retention Time Profile of DRAM</vt:lpstr>
      <vt:lpstr> Digital Design &amp; Computer Arch.  Lecture 2b: Mysteries in Comp. Arch.</vt:lpstr>
      <vt:lpstr>We Did Not Cover the Following Slides in Lecture 2</vt:lpstr>
      <vt:lpstr>Aside: Why Do We Have Such a Profile?</vt:lpstr>
      <vt:lpstr>Opportunity: Taking Advantage of This Profile</vt:lpstr>
      <vt:lpstr>Retention Time of DRAM Rows</vt:lpstr>
      <vt:lpstr>RAIDR: Eliminating Unnecessary DRAM Refreshes</vt:lpstr>
      <vt:lpstr>RAIDR: Mechanism</vt:lpstr>
      <vt:lpstr>RAIDR: Results and Takeaways</vt:lpstr>
      <vt:lpstr>Reading for the Really Interested</vt:lpstr>
      <vt:lpstr>Really Interested? … Further Readings</vt:lpstr>
      <vt:lpstr>Takeaway</vt:lpstr>
      <vt:lpstr>Mystery #4:  Memory Performance Attacks</vt:lpstr>
      <vt:lpstr>Multi-Core Systems</vt:lpstr>
      <vt:lpstr>A Trend: Many Cores on Chip</vt:lpstr>
      <vt:lpstr>Many Cores on Chip</vt:lpstr>
      <vt:lpstr>Unexpected Slowdowns in Multi-Core</vt:lpstr>
      <vt:lpstr>Three Questions</vt:lpstr>
      <vt:lpstr>Three Questions</vt:lpstr>
      <vt:lpstr>Why Is This Important?</vt:lpstr>
      <vt:lpstr>Why the Disparity in Slowdowns?</vt:lpstr>
      <vt:lpstr>Why the Disparity in Slowdowns?</vt:lpstr>
      <vt:lpstr>Digging Deeper: DRAM Bank Operation</vt:lpstr>
      <vt:lpstr>DRAM Controllers</vt:lpstr>
      <vt:lpstr>The Problem</vt:lpstr>
      <vt:lpstr>A Memory Performance Hog</vt:lpstr>
      <vt:lpstr>What Does the Memory Hog Do?</vt:lpstr>
      <vt:lpstr>Now That We Know What Happens Underneath</vt:lpstr>
      <vt:lpstr>For the Really Interested…</vt:lpstr>
      <vt:lpstr>Really Interested? … Further Readings</vt:lpstr>
      <vt:lpstr>Takeaway I</vt:lpstr>
      <vt:lpstr>Takeaway II</vt:lpstr>
      <vt:lpstr>Recap: Four Mysteries</vt:lpstr>
      <vt:lpstr>Takeaways</vt:lpstr>
      <vt:lpstr>Takeaways</vt:lpstr>
      <vt:lpstr> Digital Design &amp; Computer Arch.  Lecture 2b: Mysteries in Comp. Arch.</vt:lpstr>
      <vt:lpstr>Bloom Filters</vt:lpstr>
      <vt:lpstr>Approximate Set Membership</vt:lpstr>
      <vt:lpstr>Example Task</vt:lpstr>
      <vt:lpstr>Example Task II</vt:lpstr>
      <vt:lpstr>Bloom Filter</vt:lpstr>
      <vt:lpstr>Bloom Filter Operation Example</vt:lpstr>
      <vt:lpstr>Bloom Filter Operation Example</vt:lpstr>
      <vt:lpstr>Bloom Filter Operation Example</vt:lpstr>
      <vt:lpstr>Bloom Filter Operation Example</vt:lpstr>
      <vt:lpstr>Bloom Filter Operation Example</vt:lpstr>
      <vt:lpstr>Bloom Filters</vt:lpstr>
      <vt:lpstr>Bloom Filters: Pros and Cons</vt:lpstr>
      <vt:lpstr>Benefits of Bloom Filters as Refresh Rate Bins</vt:lpstr>
      <vt:lpstr> Digital Design &amp; Computer Arch.  Lecture 2b: Mysteries in Comp. Arch.</vt:lpstr>
    </vt:vector>
  </TitlesOfParts>
  <Company>Microsoft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Onur Mutlu</cp:lastModifiedBy>
  <cp:revision>484</cp:revision>
  <dcterms:created xsi:type="dcterms:W3CDTF">2010-09-08T00:51:32Z</dcterms:created>
  <dcterms:modified xsi:type="dcterms:W3CDTF">2020-02-21T14:30:45Z</dcterms:modified>
</cp:coreProperties>
</file>